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0" r:id="rId5"/>
    <p:sldId id="261" r:id="rId6"/>
    <p:sldId id="290" r:id="rId7"/>
    <p:sldId id="282" r:id="rId8"/>
    <p:sldId id="285" r:id="rId9"/>
    <p:sldId id="292" r:id="rId10"/>
    <p:sldId id="291" r:id="rId11"/>
    <p:sldId id="299" r:id="rId12"/>
    <p:sldId id="311" r:id="rId13"/>
    <p:sldId id="310" r:id="rId14"/>
    <p:sldId id="312" r:id="rId15"/>
    <p:sldId id="313" r:id="rId16"/>
    <p:sldId id="314" r:id="rId17"/>
    <p:sldId id="315" r:id="rId18"/>
    <p:sldId id="316" r:id="rId19"/>
    <p:sldId id="296" r:id="rId20"/>
    <p:sldId id="317" r:id="rId21"/>
    <p:sldId id="294" r:id="rId22"/>
    <p:sldId id="318" r:id="rId23"/>
    <p:sldId id="293" r:id="rId24"/>
    <p:sldId id="302" r:id="rId25"/>
    <p:sldId id="309" r:id="rId26"/>
    <p:sldId id="305" r:id="rId27"/>
    <p:sldId id="306" r:id="rId28"/>
    <p:sldId id="284" r:id="rId29"/>
  </p:sldIdLst>
  <p:sldSz cx="12192000" cy="6858000"/>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D7E8B-E9F3-4390-92C3-B0ADD8954691}" v="1145" dt="2024-04-22T13:35:17.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107" autoAdjust="0"/>
  </p:normalViewPr>
  <p:slideViewPr>
    <p:cSldViewPr snapToGrid="0">
      <p:cViewPr varScale="1">
        <p:scale>
          <a:sx n="90" d="100"/>
          <a:sy n="90" d="100"/>
        </p:scale>
        <p:origin x="389"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B7DD7E8B-E9F3-4390-92C3-B0ADD8954691}"/>
    <pc:docChg chg="undo custSel addSld delSld modSld sldOrd">
      <pc:chgData name="Ben Nienhuis" userId="2c6c04f1-77c7-44b5-a463-93386779ab63" providerId="ADAL" clId="{B7DD7E8B-E9F3-4390-92C3-B0ADD8954691}" dt="2024-04-22T13:35:29.541" v="1793"/>
      <pc:docMkLst>
        <pc:docMk/>
      </pc:docMkLst>
      <pc:sldChg chg="addSp delSp modSp mod">
        <pc:chgData name="Ben Nienhuis" userId="2c6c04f1-77c7-44b5-a463-93386779ab63" providerId="ADAL" clId="{B7DD7E8B-E9F3-4390-92C3-B0ADD8954691}" dt="2024-04-22T13:21:09.276" v="1722" actId="20577"/>
        <pc:sldMkLst>
          <pc:docMk/>
          <pc:sldMk cId="3588895503" sldId="260"/>
        </pc:sldMkLst>
        <pc:spChg chg="add del mod">
          <ac:chgData name="Ben Nienhuis" userId="2c6c04f1-77c7-44b5-a463-93386779ab63" providerId="ADAL" clId="{B7DD7E8B-E9F3-4390-92C3-B0ADD8954691}" dt="2024-04-22T13:20:56.773" v="1709"/>
          <ac:spMkLst>
            <pc:docMk/>
            <pc:sldMk cId="3588895503" sldId="260"/>
            <ac:spMk id="3" creationId="{B6F97076-591D-347B-3E44-4DD46F5B4CA0}"/>
          </ac:spMkLst>
        </pc:spChg>
        <pc:spChg chg="mod">
          <ac:chgData name="Ben Nienhuis" userId="2c6c04f1-77c7-44b5-a463-93386779ab63" providerId="ADAL" clId="{B7DD7E8B-E9F3-4390-92C3-B0ADD8954691}" dt="2024-04-22T13:21:09.276" v="1722" actId="20577"/>
          <ac:spMkLst>
            <pc:docMk/>
            <pc:sldMk cId="3588895503" sldId="260"/>
            <ac:spMk id="5" creationId="{00000000-0000-0000-0000-000000000000}"/>
          </ac:spMkLst>
        </pc:spChg>
        <pc:picChg chg="del">
          <ac:chgData name="Ben Nienhuis" userId="2c6c04f1-77c7-44b5-a463-93386779ab63" providerId="ADAL" clId="{B7DD7E8B-E9F3-4390-92C3-B0ADD8954691}" dt="2024-04-22T11:25:15.124" v="34" actId="478"/>
          <ac:picMkLst>
            <pc:docMk/>
            <pc:sldMk cId="3588895503" sldId="260"/>
            <ac:picMk id="4" creationId="{37C885B1-6C8B-17CC-28BA-087907A45247}"/>
          </ac:picMkLst>
        </pc:picChg>
        <pc:picChg chg="add mod">
          <ac:chgData name="Ben Nienhuis" userId="2c6c04f1-77c7-44b5-a463-93386779ab63" providerId="ADAL" clId="{B7DD7E8B-E9F3-4390-92C3-B0ADD8954691}" dt="2024-04-22T13:21:03.840" v="1712" actId="14100"/>
          <ac:picMkLst>
            <pc:docMk/>
            <pc:sldMk cId="3588895503" sldId="260"/>
            <ac:picMk id="6" creationId="{C4319998-F193-CC7D-9363-AF20903D8159}"/>
          </ac:picMkLst>
        </pc:picChg>
      </pc:sldChg>
      <pc:sldChg chg="addSp delSp modSp mod">
        <pc:chgData name="Ben Nienhuis" userId="2c6c04f1-77c7-44b5-a463-93386779ab63" providerId="ADAL" clId="{B7DD7E8B-E9F3-4390-92C3-B0ADD8954691}" dt="2024-04-22T13:31:45.144" v="1773" actId="1076"/>
        <pc:sldMkLst>
          <pc:docMk/>
          <pc:sldMk cId="3844475909" sldId="261"/>
        </pc:sldMkLst>
        <pc:spChg chg="mod">
          <ac:chgData name="Ben Nienhuis" userId="2c6c04f1-77c7-44b5-a463-93386779ab63" providerId="ADAL" clId="{B7DD7E8B-E9F3-4390-92C3-B0ADD8954691}" dt="2024-04-22T11:45:03.033" v="180" actId="20577"/>
          <ac:spMkLst>
            <pc:docMk/>
            <pc:sldMk cId="3844475909" sldId="261"/>
            <ac:spMk id="2" creationId="{67199542-DE08-473A-87C9-61B207FFF12E}"/>
          </ac:spMkLst>
        </pc:spChg>
        <pc:picChg chg="del">
          <ac:chgData name="Ben Nienhuis" userId="2c6c04f1-77c7-44b5-a463-93386779ab63" providerId="ADAL" clId="{B7DD7E8B-E9F3-4390-92C3-B0ADD8954691}" dt="2024-04-22T11:26:38.302" v="46" actId="478"/>
          <ac:picMkLst>
            <pc:docMk/>
            <pc:sldMk cId="3844475909" sldId="261"/>
            <ac:picMk id="4" creationId="{8234D134-6046-0BF2-C169-4C4E61985F5B}"/>
          </ac:picMkLst>
        </pc:picChg>
        <pc:picChg chg="add mod">
          <ac:chgData name="Ben Nienhuis" userId="2c6c04f1-77c7-44b5-a463-93386779ab63" providerId="ADAL" clId="{B7DD7E8B-E9F3-4390-92C3-B0ADD8954691}" dt="2024-04-22T13:31:45.144" v="1773" actId="1076"/>
          <ac:picMkLst>
            <pc:docMk/>
            <pc:sldMk cId="3844475909" sldId="261"/>
            <ac:picMk id="6" creationId="{3C529AF3-AF5B-61A8-2A71-3BB8EC709B0A}"/>
          </ac:picMkLst>
        </pc:picChg>
      </pc:sldChg>
      <pc:sldChg chg="add del">
        <pc:chgData name="Ben Nienhuis" userId="2c6c04f1-77c7-44b5-a463-93386779ab63" providerId="ADAL" clId="{B7DD7E8B-E9F3-4390-92C3-B0ADD8954691}" dt="2024-04-22T13:03:53.110" v="1452" actId="47"/>
        <pc:sldMkLst>
          <pc:docMk/>
          <pc:sldMk cId="466442697" sldId="263"/>
        </pc:sldMkLst>
      </pc:sldChg>
      <pc:sldChg chg="addSp delSp modSp add del mod delAnim">
        <pc:chgData name="Ben Nienhuis" userId="2c6c04f1-77c7-44b5-a463-93386779ab63" providerId="ADAL" clId="{B7DD7E8B-E9F3-4390-92C3-B0ADD8954691}" dt="2024-04-22T13:08:38.813" v="1514" actId="2696"/>
        <pc:sldMkLst>
          <pc:docMk/>
          <pc:sldMk cId="4007861740" sldId="280"/>
        </pc:sldMkLst>
        <pc:spChg chg="del">
          <ac:chgData name="Ben Nienhuis" userId="2c6c04f1-77c7-44b5-a463-93386779ab63" providerId="ADAL" clId="{B7DD7E8B-E9F3-4390-92C3-B0ADD8954691}" dt="2024-04-22T13:08:33.645" v="1513" actId="478"/>
          <ac:spMkLst>
            <pc:docMk/>
            <pc:sldMk cId="4007861740" sldId="280"/>
            <ac:spMk id="5" creationId="{00000000-0000-0000-0000-000000000000}"/>
          </ac:spMkLst>
        </pc:spChg>
        <pc:spChg chg="add mod">
          <ac:chgData name="Ben Nienhuis" userId="2c6c04f1-77c7-44b5-a463-93386779ab63" providerId="ADAL" clId="{B7DD7E8B-E9F3-4390-92C3-B0ADD8954691}" dt="2024-04-22T13:08:33.645" v="1513" actId="478"/>
          <ac:spMkLst>
            <pc:docMk/>
            <pc:sldMk cId="4007861740" sldId="280"/>
            <ac:spMk id="8" creationId="{5414D1B3-B9CA-9F63-6B96-4C9EE9B7467B}"/>
          </ac:spMkLst>
        </pc:spChg>
        <pc:picChg chg="del">
          <ac:chgData name="Ben Nienhuis" userId="2c6c04f1-77c7-44b5-a463-93386779ab63" providerId="ADAL" clId="{B7DD7E8B-E9F3-4390-92C3-B0ADD8954691}" dt="2024-04-22T13:08:28.951" v="1511" actId="478"/>
          <ac:picMkLst>
            <pc:docMk/>
            <pc:sldMk cId="4007861740" sldId="280"/>
            <ac:picMk id="4" creationId="{BB879C45-822B-40B9-B5BC-22E4F7DD7740}"/>
          </ac:picMkLst>
        </pc:picChg>
        <pc:picChg chg="del">
          <ac:chgData name="Ben Nienhuis" userId="2c6c04f1-77c7-44b5-a463-93386779ab63" providerId="ADAL" clId="{B7DD7E8B-E9F3-4390-92C3-B0ADD8954691}" dt="2024-04-22T13:08:30.004" v="1512" actId="478"/>
          <ac:picMkLst>
            <pc:docMk/>
            <pc:sldMk cId="4007861740" sldId="280"/>
            <ac:picMk id="7" creationId="{EE44C95A-013D-445B-8ACD-B9EFD9BEBC71}"/>
          </ac:picMkLst>
        </pc:picChg>
      </pc:sldChg>
      <pc:sldChg chg="modSp add del mod">
        <pc:chgData name="Ben Nienhuis" userId="2c6c04f1-77c7-44b5-a463-93386779ab63" providerId="ADAL" clId="{B7DD7E8B-E9F3-4390-92C3-B0ADD8954691}" dt="2024-04-22T12:59:54.796" v="1440" actId="47"/>
        <pc:sldMkLst>
          <pc:docMk/>
          <pc:sldMk cId="541665446" sldId="281"/>
        </pc:sldMkLst>
        <pc:spChg chg="mod">
          <ac:chgData name="Ben Nienhuis" userId="2c6c04f1-77c7-44b5-a463-93386779ab63" providerId="ADAL" clId="{B7DD7E8B-E9F3-4390-92C3-B0ADD8954691}" dt="2024-04-22T12:58:57.235" v="1419" actId="120"/>
          <ac:spMkLst>
            <pc:docMk/>
            <pc:sldMk cId="541665446" sldId="281"/>
            <ac:spMk id="2" creationId="{67199542-DE08-473A-87C9-61B207FFF12E}"/>
          </ac:spMkLst>
        </pc:spChg>
      </pc:sldChg>
      <pc:sldChg chg="addSp delSp modSp mod modAnim">
        <pc:chgData name="Ben Nienhuis" userId="2c6c04f1-77c7-44b5-a463-93386779ab63" providerId="ADAL" clId="{B7DD7E8B-E9F3-4390-92C3-B0ADD8954691}" dt="2024-04-22T12:01:25.334" v="408"/>
        <pc:sldMkLst>
          <pc:docMk/>
          <pc:sldMk cId="2155934425" sldId="282"/>
        </pc:sldMkLst>
        <pc:spChg chg="mod">
          <ac:chgData name="Ben Nienhuis" userId="2c6c04f1-77c7-44b5-a463-93386779ab63" providerId="ADAL" clId="{B7DD7E8B-E9F3-4390-92C3-B0ADD8954691}" dt="2024-04-22T11:59:19.108" v="400" actId="20577"/>
          <ac:spMkLst>
            <pc:docMk/>
            <pc:sldMk cId="2155934425" sldId="282"/>
            <ac:spMk id="3" creationId="{D769B5C1-9C0D-4BA2-6617-F6B1F339FF60}"/>
          </ac:spMkLst>
        </pc:spChg>
        <pc:picChg chg="add mod">
          <ac:chgData name="Ben Nienhuis" userId="2c6c04f1-77c7-44b5-a463-93386779ab63" providerId="ADAL" clId="{B7DD7E8B-E9F3-4390-92C3-B0ADD8954691}" dt="2024-04-22T12:00:42.340" v="404" actId="14100"/>
          <ac:picMkLst>
            <pc:docMk/>
            <pc:sldMk cId="2155934425" sldId="282"/>
            <ac:picMk id="6" creationId="{19E06CF5-7F24-155F-01A3-494B249E5B15}"/>
          </ac:picMkLst>
        </pc:picChg>
        <pc:picChg chg="del">
          <ac:chgData name="Ben Nienhuis" userId="2c6c04f1-77c7-44b5-a463-93386779ab63" providerId="ADAL" clId="{B7DD7E8B-E9F3-4390-92C3-B0ADD8954691}" dt="2024-04-22T11:26:34.756" v="45" actId="478"/>
          <ac:picMkLst>
            <pc:docMk/>
            <pc:sldMk cId="2155934425" sldId="282"/>
            <ac:picMk id="7" creationId="{6E1893A9-36A4-8E0E-D881-656F3DDF139C}"/>
          </ac:picMkLst>
        </pc:picChg>
      </pc:sldChg>
      <pc:sldChg chg="del">
        <pc:chgData name="Ben Nienhuis" userId="2c6c04f1-77c7-44b5-a463-93386779ab63" providerId="ADAL" clId="{B7DD7E8B-E9F3-4390-92C3-B0ADD8954691}" dt="2024-04-22T11:45:29.743" v="181" actId="47"/>
        <pc:sldMkLst>
          <pc:docMk/>
          <pc:sldMk cId="881337245" sldId="283"/>
        </pc:sldMkLst>
      </pc:sldChg>
      <pc:sldChg chg="modSp mod">
        <pc:chgData name="Ben Nienhuis" userId="2c6c04f1-77c7-44b5-a463-93386779ab63" providerId="ADAL" clId="{B7DD7E8B-E9F3-4390-92C3-B0ADD8954691}" dt="2024-04-22T13:12:17.397" v="1581" actId="1076"/>
        <pc:sldMkLst>
          <pc:docMk/>
          <pc:sldMk cId="2276637031" sldId="284"/>
        </pc:sldMkLst>
        <pc:spChg chg="mod">
          <ac:chgData name="Ben Nienhuis" userId="2c6c04f1-77c7-44b5-a463-93386779ab63" providerId="ADAL" clId="{B7DD7E8B-E9F3-4390-92C3-B0ADD8954691}" dt="2024-04-22T13:12:17.397" v="1581" actId="1076"/>
          <ac:spMkLst>
            <pc:docMk/>
            <pc:sldMk cId="2276637031" sldId="284"/>
            <ac:spMk id="3" creationId="{D769B5C1-9C0D-4BA2-6617-F6B1F339FF60}"/>
          </ac:spMkLst>
        </pc:spChg>
      </pc:sldChg>
      <pc:sldChg chg="addSp delSp modSp add mod modAnim">
        <pc:chgData name="Ben Nienhuis" userId="2c6c04f1-77c7-44b5-a463-93386779ab63" providerId="ADAL" clId="{B7DD7E8B-E9F3-4390-92C3-B0ADD8954691}" dt="2024-04-22T12:27:52.856" v="770"/>
        <pc:sldMkLst>
          <pc:docMk/>
          <pc:sldMk cId="407156228" sldId="285"/>
        </pc:sldMkLst>
        <pc:spChg chg="mod">
          <ac:chgData name="Ben Nienhuis" userId="2c6c04f1-77c7-44b5-a463-93386779ab63" providerId="ADAL" clId="{B7DD7E8B-E9F3-4390-92C3-B0ADD8954691}" dt="2024-04-22T12:27:42.389" v="768" actId="12"/>
          <ac:spMkLst>
            <pc:docMk/>
            <pc:sldMk cId="407156228" sldId="285"/>
            <ac:spMk id="3" creationId="{D769B5C1-9C0D-4BA2-6617-F6B1F339FF60}"/>
          </ac:spMkLst>
        </pc:spChg>
        <pc:picChg chg="add del mod">
          <ac:chgData name="Ben Nienhuis" userId="2c6c04f1-77c7-44b5-a463-93386779ab63" providerId="ADAL" clId="{B7DD7E8B-E9F3-4390-92C3-B0ADD8954691}" dt="2024-04-22T12:27:09.700" v="764" actId="478"/>
          <ac:picMkLst>
            <pc:docMk/>
            <pc:sldMk cId="407156228" sldId="285"/>
            <ac:picMk id="4" creationId="{07547ED0-8507-683E-D37D-BFDB9DA383E8}"/>
          </ac:picMkLst>
        </pc:picChg>
        <pc:picChg chg="add mod">
          <ac:chgData name="Ben Nienhuis" userId="2c6c04f1-77c7-44b5-a463-93386779ab63" providerId="ADAL" clId="{B7DD7E8B-E9F3-4390-92C3-B0ADD8954691}" dt="2024-04-22T12:27:18.466" v="766" actId="1076"/>
          <ac:picMkLst>
            <pc:docMk/>
            <pc:sldMk cId="407156228" sldId="285"/>
            <ac:picMk id="6" creationId="{3CDD64D7-96A8-68F1-E1A1-A447304B5F59}"/>
          </ac:picMkLst>
        </pc:picChg>
      </pc:sldChg>
      <pc:sldChg chg="del">
        <pc:chgData name="Ben Nienhuis" userId="2c6c04f1-77c7-44b5-a463-93386779ab63" providerId="ADAL" clId="{B7DD7E8B-E9F3-4390-92C3-B0ADD8954691}" dt="2024-04-22T11:45:32.901" v="190" actId="47"/>
        <pc:sldMkLst>
          <pc:docMk/>
          <pc:sldMk cId="886131887" sldId="285"/>
        </pc:sldMkLst>
      </pc:sldChg>
      <pc:sldChg chg="modSp add del modAnim">
        <pc:chgData name="Ben Nienhuis" userId="2c6c04f1-77c7-44b5-a463-93386779ab63" providerId="ADAL" clId="{B7DD7E8B-E9F3-4390-92C3-B0ADD8954691}" dt="2024-04-22T12:58:28.375" v="1413" actId="47"/>
        <pc:sldMkLst>
          <pc:docMk/>
          <pc:sldMk cId="1307739865" sldId="286"/>
        </pc:sldMkLst>
        <pc:spChg chg="mod">
          <ac:chgData name="Ben Nienhuis" userId="2c6c04f1-77c7-44b5-a463-93386779ab63" providerId="ADAL" clId="{B7DD7E8B-E9F3-4390-92C3-B0ADD8954691}" dt="2024-04-22T12:58:19.703" v="1412" actId="6549"/>
          <ac:spMkLst>
            <pc:docMk/>
            <pc:sldMk cId="1307739865" sldId="286"/>
            <ac:spMk id="3" creationId="{D769B5C1-9C0D-4BA2-6617-F6B1F339FF60}"/>
          </ac:spMkLst>
        </pc:spChg>
      </pc:sldChg>
      <pc:sldChg chg="add del">
        <pc:chgData name="Ben Nienhuis" userId="2c6c04f1-77c7-44b5-a463-93386779ab63" providerId="ADAL" clId="{B7DD7E8B-E9F3-4390-92C3-B0ADD8954691}" dt="2024-04-22T13:08:43.756" v="1517" actId="47"/>
        <pc:sldMkLst>
          <pc:docMk/>
          <pc:sldMk cId="2185411813" sldId="287"/>
        </pc:sldMkLst>
      </pc:sldChg>
      <pc:sldChg chg="del">
        <pc:chgData name="Ben Nienhuis" userId="2c6c04f1-77c7-44b5-a463-93386779ab63" providerId="ADAL" clId="{B7DD7E8B-E9F3-4390-92C3-B0ADD8954691}" dt="2024-04-22T11:45:30.812" v="184" actId="47"/>
        <pc:sldMkLst>
          <pc:docMk/>
          <pc:sldMk cId="2532735068" sldId="287"/>
        </pc:sldMkLst>
      </pc:sldChg>
      <pc:sldChg chg="del">
        <pc:chgData name="Ben Nienhuis" userId="2c6c04f1-77c7-44b5-a463-93386779ab63" providerId="ADAL" clId="{B7DD7E8B-E9F3-4390-92C3-B0ADD8954691}" dt="2024-04-22T11:45:30.216" v="182" actId="47"/>
        <pc:sldMkLst>
          <pc:docMk/>
          <pc:sldMk cId="1794164352" sldId="288"/>
        </pc:sldMkLst>
      </pc:sldChg>
      <pc:sldChg chg="add del">
        <pc:chgData name="Ben Nienhuis" userId="2c6c04f1-77c7-44b5-a463-93386779ab63" providerId="ADAL" clId="{B7DD7E8B-E9F3-4390-92C3-B0ADD8954691}" dt="2024-04-22T13:08:42.580" v="1516" actId="47"/>
        <pc:sldMkLst>
          <pc:docMk/>
          <pc:sldMk cId="2926882300" sldId="288"/>
        </pc:sldMkLst>
      </pc:sldChg>
      <pc:sldChg chg="add del">
        <pc:chgData name="Ben Nienhuis" userId="2c6c04f1-77c7-44b5-a463-93386779ab63" providerId="ADAL" clId="{B7DD7E8B-E9F3-4390-92C3-B0ADD8954691}" dt="2024-04-22T13:08:41.231" v="1515" actId="47"/>
        <pc:sldMkLst>
          <pc:docMk/>
          <pc:sldMk cId="1343724060" sldId="289"/>
        </pc:sldMkLst>
      </pc:sldChg>
      <pc:sldChg chg="del">
        <pc:chgData name="Ben Nienhuis" userId="2c6c04f1-77c7-44b5-a463-93386779ab63" providerId="ADAL" clId="{B7DD7E8B-E9F3-4390-92C3-B0ADD8954691}" dt="2024-04-22T11:45:30.513" v="183" actId="47"/>
        <pc:sldMkLst>
          <pc:docMk/>
          <pc:sldMk cId="2860615521" sldId="289"/>
        </pc:sldMkLst>
      </pc:sldChg>
      <pc:sldChg chg="del">
        <pc:chgData name="Ben Nienhuis" userId="2c6c04f1-77c7-44b5-a463-93386779ab63" providerId="ADAL" clId="{B7DD7E8B-E9F3-4390-92C3-B0ADD8954691}" dt="2024-04-22T11:45:32.193" v="188" actId="47"/>
        <pc:sldMkLst>
          <pc:docMk/>
          <pc:sldMk cId="1009223495" sldId="290"/>
        </pc:sldMkLst>
      </pc:sldChg>
      <pc:sldChg chg="addSp modSp add mod ord modAnim">
        <pc:chgData name="Ben Nienhuis" userId="2c6c04f1-77c7-44b5-a463-93386779ab63" providerId="ADAL" clId="{B7DD7E8B-E9F3-4390-92C3-B0ADD8954691}" dt="2024-04-22T13:09:24.626" v="1541" actId="20577"/>
        <pc:sldMkLst>
          <pc:docMk/>
          <pc:sldMk cId="3470961524" sldId="290"/>
        </pc:sldMkLst>
        <pc:spChg chg="mod">
          <ac:chgData name="Ben Nienhuis" userId="2c6c04f1-77c7-44b5-a463-93386779ab63" providerId="ADAL" clId="{B7DD7E8B-E9F3-4390-92C3-B0ADD8954691}" dt="2024-04-22T13:09:24.626" v="1541" actId="20577"/>
          <ac:spMkLst>
            <pc:docMk/>
            <pc:sldMk cId="3470961524" sldId="290"/>
            <ac:spMk id="3" creationId="{D769B5C1-9C0D-4BA2-6617-F6B1F339FF60}"/>
          </ac:spMkLst>
        </pc:spChg>
        <pc:picChg chg="add mod">
          <ac:chgData name="Ben Nienhuis" userId="2c6c04f1-77c7-44b5-a463-93386779ab63" providerId="ADAL" clId="{B7DD7E8B-E9F3-4390-92C3-B0ADD8954691}" dt="2024-04-22T12:35:44.918" v="1018" actId="1076"/>
          <ac:picMkLst>
            <pc:docMk/>
            <pc:sldMk cId="3470961524" sldId="290"/>
            <ac:picMk id="4" creationId="{98A3A648-4831-A234-7E4B-8B9A876521D6}"/>
          </ac:picMkLst>
        </pc:picChg>
      </pc:sldChg>
      <pc:sldChg chg="addSp modSp add mod modAnim">
        <pc:chgData name="Ben Nienhuis" userId="2c6c04f1-77c7-44b5-a463-93386779ab63" providerId="ADAL" clId="{B7DD7E8B-E9F3-4390-92C3-B0ADD8954691}" dt="2024-04-22T12:54:12.523" v="1409" actId="20577"/>
        <pc:sldMkLst>
          <pc:docMk/>
          <pc:sldMk cId="860006334" sldId="291"/>
        </pc:sldMkLst>
        <pc:spChg chg="mod">
          <ac:chgData name="Ben Nienhuis" userId="2c6c04f1-77c7-44b5-a463-93386779ab63" providerId="ADAL" clId="{B7DD7E8B-E9F3-4390-92C3-B0ADD8954691}" dt="2024-04-22T12:54:12.523" v="1409" actId="20577"/>
          <ac:spMkLst>
            <pc:docMk/>
            <pc:sldMk cId="860006334" sldId="291"/>
            <ac:spMk id="3" creationId="{D769B5C1-9C0D-4BA2-6617-F6B1F339FF60}"/>
          </ac:spMkLst>
        </pc:spChg>
        <pc:picChg chg="add mod">
          <ac:chgData name="Ben Nienhuis" userId="2c6c04f1-77c7-44b5-a463-93386779ab63" providerId="ADAL" clId="{B7DD7E8B-E9F3-4390-92C3-B0ADD8954691}" dt="2024-04-22T12:51:36.707" v="1338" actId="1076"/>
          <ac:picMkLst>
            <pc:docMk/>
            <pc:sldMk cId="860006334" sldId="291"/>
            <ac:picMk id="6" creationId="{41B92470-76C3-499A-9087-5E1FA674D94F}"/>
          </ac:picMkLst>
        </pc:picChg>
        <pc:picChg chg="add mod">
          <ac:chgData name="Ben Nienhuis" userId="2c6c04f1-77c7-44b5-a463-93386779ab63" providerId="ADAL" clId="{B7DD7E8B-E9F3-4390-92C3-B0ADD8954691}" dt="2024-04-22T12:52:29.103" v="1344" actId="14100"/>
          <ac:picMkLst>
            <pc:docMk/>
            <pc:sldMk cId="860006334" sldId="291"/>
            <ac:picMk id="8" creationId="{335E7A22-EDF0-3EF7-A61F-6F48FBFF5984}"/>
          </ac:picMkLst>
        </pc:picChg>
      </pc:sldChg>
      <pc:sldChg chg="del">
        <pc:chgData name="Ben Nienhuis" userId="2c6c04f1-77c7-44b5-a463-93386779ab63" providerId="ADAL" clId="{B7DD7E8B-E9F3-4390-92C3-B0ADD8954691}" dt="2024-04-22T11:45:31.157" v="185" actId="47"/>
        <pc:sldMkLst>
          <pc:docMk/>
          <pc:sldMk cId="1044221763" sldId="291"/>
        </pc:sldMkLst>
      </pc:sldChg>
      <pc:sldChg chg="addSp delSp modSp add mod modAnim">
        <pc:chgData name="Ben Nienhuis" userId="2c6c04f1-77c7-44b5-a463-93386779ab63" providerId="ADAL" clId="{B7DD7E8B-E9F3-4390-92C3-B0ADD8954691}" dt="2024-04-22T13:22:02.280" v="1724"/>
        <pc:sldMkLst>
          <pc:docMk/>
          <pc:sldMk cId="40768003" sldId="292"/>
        </pc:sldMkLst>
        <pc:spChg chg="mod">
          <ac:chgData name="Ben Nienhuis" userId="2c6c04f1-77c7-44b5-a463-93386779ab63" providerId="ADAL" clId="{B7DD7E8B-E9F3-4390-92C3-B0ADD8954691}" dt="2024-04-22T12:32:38.217" v="1000" actId="20577"/>
          <ac:spMkLst>
            <pc:docMk/>
            <pc:sldMk cId="40768003" sldId="292"/>
            <ac:spMk id="3" creationId="{D769B5C1-9C0D-4BA2-6617-F6B1F339FF60}"/>
          </ac:spMkLst>
        </pc:spChg>
        <pc:picChg chg="del">
          <ac:chgData name="Ben Nienhuis" userId="2c6c04f1-77c7-44b5-a463-93386779ab63" providerId="ADAL" clId="{B7DD7E8B-E9F3-4390-92C3-B0ADD8954691}" dt="2024-04-22T12:28:08.729" v="772" actId="478"/>
          <ac:picMkLst>
            <pc:docMk/>
            <pc:sldMk cId="40768003" sldId="292"/>
            <ac:picMk id="6" creationId="{3CDD64D7-96A8-68F1-E1A1-A447304B5F59}"/>
          </ac:picMkLst>
        </pc:picChg>
        <pc:picChg chg="add mod ord">
          <ac:chgData name="Ben Nienhuis" userId="2c6c04f1-77c7-44b5-a463-93386779ab63" providerId="ADAL" clId="{B7DD7E8B-E9F3-4390-92C3-B0ADD8954691}" dt="2024-04-22T12:34:22.607" v="1010" actId="1076"/>
          <ac:picMkLst>
            <pc:docMk/>
            <pc:sldMk cId="40768003" sldId="292"/>
            <ac:picMk id="7" creationId="{041460DC-78DB-CBEB-B5D3-4A8C637B3DB4}"/>
          </ac:picMkLst>
        </pc:picChg>
      </pc:sldChg>
      <pc:sldChg chg="del">
        <pc:chgData name="Ben Nienhuis" userId="2c6c04f1-77c7-44b5-a463-93386779ab63" providerId="ADAL" clId="{B7DD7E8B-E9F3-4390-92C3-B0ADD8954691}" dt="2024-04-22T11:45:31.848" v="187" actId="47"/>
        <pc:sldMkLst>
          <pc:docMk/>
          <pc:sldMk cId="3301835639" sldId="292"/>
        </pc:sldMkLst>
      </pc:sldChg>
      <pc:sldChg chg="addSp delSp modSp add mod">
        <pc:chgData name="Ben Nienhuis" userId="2c6c04f1-77c7-44b5-a463-93386779ab63" providerId="ADAL" clId="{B7DD7E8B-E9F3-4390-92C3-B0ADD8954691}" dt="2024-04-22T13:33:58.754" v="1783" actId="1076"/>
        <pc:sldMkLst>
          <pc:docMk/>
          <pc:sldMk cId="181833029" sldId="293"/>
        </pc:sldMkLst>
        <pc:spChg chg="mod">
          <ac:chgData name="Ben Nienhuis" userId="2c6c04f1-77c7-44b5-a463-93386779ab63" providerId="ADAL" clId="{B7DD7E8B-E9F3-4390-92C3-B0ADD8954691}" dt="2024-04-22T13:33:54.687" v="1782"/>
          <ac:spMkLst>
            <pc:docMk/>
            <pc:sldMk cId="181833029" sldId="293"/>
            <ac:spMk id="2" creationId="{67199542-DE08-473A-87C9-61B207FFF12E}"/>
          </ac:spMkLst>
        </pc:spChg>
        <pc:spChg chg="add mod">
          <ac:chgData name="Ben Nienhuis" userId="2c6c04f1-77c7-44b5-a463-93386779ab63" providerId="ADAL" clId="{B7DD7E8B-E9F3-4390-92C3-B0ADD8954691}" dt="2024-04-22T13:11:18.396" v="1562"/>
          <ac:spMkLst>
            <pc:docMk/>
            <pc:sldMk cId="181833029" sldId="293"/>
            <ac:spMk id="4" creationId="{73EB8DDA-C96C-95CB-6CCA-B7053FC0A295}"/>
          </ac:spMkLst>
        </pc:spChg>
        <pc:spChg chg="del mod">
          <ac:chgData name="Ben Nienhuis" userId="2c6c04f1-77c7-44b5-a463-93386779ab63" providerId="ADAL" clId="{B7DD7E8B-E9F3-4390-92C3-B0ADD8954691}" dt="2024-04-22T13:11:38.729" v="1575" actId="478"/>
          <ac:spMkLst>
            <pc:docMk/>
            <pc:sldMk cId="181833029" sldId="293"/>
            <ac:spMk id="5" creationId="{00000000-0000-0000-0000-000000000000}"/>
          </ac:spMkLst>
        </pc:spChg>
        <pc:spChg chg="add mod">
          <ac:chgData name="Ben Nienhuis" userId="2c6c04f1-77c7-44b5-a463-93386779ab63" providerId="ADAL" clId="{B7DD7E8B-E9F3-4390-92C3-B0ADD8954691}" dt="2024-04-22T13:11:25.336" v="1566"/>
          <ac:spMkLst>
            <pc:docMk/>
            <pc:sldMk cId="181833029" sldId="293"/>
            <ac:spMk id="6" creationId="{72ED30A3-6EDB-AC3F-1ECF-A192F3271C7A}"/>
          </ac:spMkLst>
        </pc:spChg>
        <pc:spChg chg="add mod">
          <ac:chgData name="Ben Nienhuis" userId="2c6c04f1-77c7-44b5-a463-93386779ab63" providerId="ADAL" clId="{B7DD7E8B-E9F3-4390-92C3-B0ADD8954691}" dt="2024-04-22T13:11:30.285" v="1570"/>
          <ac:spMkLst>
            <pc:docMk/>
            <pc:sldMk cId="181833029" sldId="293"/>
            <ac:spMk id="7" creationId="{2BD40B7D-CF42-A38F-58E7-FFED910F081D}"/>
          </ac:spMkLst>
        </pc:spChg>
        <pc:spChg chg="add mod">
          <ac:chgData name="Ben Nienhuis" userId="2c6c04f1-77c7-44b5-a463-93386779ab63" providerId="ADAL" clId="{B7DD7E8B-E9F3-4390-92C3-B0ADD8954691}" dt="2024-04-22T13:11:36.344" v="1574"/>
          <ac:spMkLst>
            <pc:docMk/>
            <pc:sldMk cId="181833029" sldId="293"/>
            <ac:spMk id="8" creationId="{AF93D9D5-336A-0D07-BDC9-64C28B2764F5}"/>
          </ac:spMkLst>
        </pc:spChg>
        <pc:spChg chg="add del mod">
          <ac:chgData name="Ben Nienhuis" userId="2c6c04f1-77c7-44b5-a463-93386779ab63" providerId="ADAL" clId="{B7DD7E8B-E9F3-4390-92C3-B0ADD8954691}" dt="2024-04-22T13:11:41.948" v="1576"/>
          <ac:spMkLst>
            <pc:docMk/>
            <pc:sldMk cId="181833029" sldId="293"/>
            <ac:spMk id="10" creationId="{C09EFEEF-52A8-E4BF-C10A-FA73D61CE0F4}"/>
          </ac:spMkLst>
        </pc:spChg>
        <pc:spChg chg="add mod">
          <ac:chgData name="Ben Nienhuis" userId="2c6c04f1-77c7-44b5-a463-93386779ab63" providerId="ADAL" clId="{B7DD7E8B-E9F3-4390-92C3-B0ADD8954691}" dt="2024-04-22T13:17:48.515" v="1696" actId="20577"/>
          <ac:spMkLst>
            <pc:docMk/>
            <pc:sldMk cId="181833029" sldId="293"/>
            <ac:spMk id="11" creationId="{06A06D4F-1C40-914C-6E32-349F8DCA1E20}"/>
          </ac:spMkLst>
        </pc:spChg>
        <pc:picChg chg="mod">
          <ac:chgData name="Ben Nienhuis" userId="2c6c04f1-77c7-44b5-a463-93386779ab63" providerId="ADAL" clId="{B7DD7E8B-E9F3-4390-92C3-B0ADD8954691}" dt="2024-04-22T13:33:58.754" v="1783" actId="1076"/>
          <ac:picMkLst>
            <pc:docMk/>
            <pc:sldMk cId="181833029" sldId="293"/>
            <ac:picMk id="3" creationId="{D4784A1F-1DF3-4913-B861-932660993F5F}"/>
          </ac:picMkLst>
        </pc:picChg>
      </pc:sldChg>
      <pc:sldChg chg="del">
        <pc:chgData name="Ben Nienhuis" userId="2c6c04f1-77c7-44b5-a463-93386779ab63" providerId="ADAL" clId="{B7DD7E8B-E9F3-4390-92C3-B0ADD8954691}" dt="2024-04-22T11:45:31.518" v="186" actId="47"/>
        <pc:sldMkLst>
          <pc:docMk/>
          <pc:sldMk cId="3094526020" sldId="293"/>
        </pc:sldMkLst>
      </pc:sldChg>
      <pc:sldChg chg="addSp delSp modSp add mod">
        <pc:chgData name="Ben Nienhuis" userId="2c6c04f1-77c7-44b5-a463-93386779ab63" providerId="ADAL" clId="{B7DD7E8B-E9F3-4390-92C3-B0ADD8954691}" dt="2024-04-22T13:33:28.587" v="1778" actId="20577"/>
        <pc:sldMkLst>
          <pc:docMk/>
          <pc:sldMk cId="1676838422" sldId="294"/>
        </pc:sldMkLst>
        <pc:spChg chg="mod">
          <ac:chgData name="Ben Nienhuis" userId="2c6c04f1-77c7-44b5-a463-93386779ab63" providerId="ADAL" clId="{B7DD7E8B-E9F3-4390-92C3-B0ADD8954691}" dt="2024-04-22T13:15:15.627" v="1624" actId="6549"/>
          <ac:spMkLst>
            <pc:docMk/>
            <pc:sldMk cId="1676838422" sldId="294"/>
            <ac:spMk id="2" creationId="{67199542-DE08-473A-87C9-61B207FFF12E}"/>
          </ac:spMkLst>
        </pc:spChg>
        <pc:spChg chg="del">
          <ac:chgData name="Ben Nienhuis" userId="2c6c04f1-77c7-44b5-a463-93386779ab63" providerId="ADAL" clId="{B7DD7E8B-E9F3-4390-92C3-B0ADD8954691}" dt="2024-04-22T13:06:53.932" v="1497" actId="478"/>
          <ac:spMkLst>
            <pc:docMk/>
            <pc:sldMk cId="1676838422" sldId="294"/>
            <ac:spMk id="5" creationId="{00000000-0000-0000-0000-000000000000}"/>
          </ac:spMkLst>
        </pc:spChg>
        <pc:spChg chg="add del mod">
          <ac:chgData name="Ben Nienhuis" userId="2c6c04f1-77c7-44b5-a463-93386779ab63" providerId="ADAL" clId="{B7DD7E8B-E9F3-4390-92C3-B0ADD8954691}" dt="2024-04-22T13:11:00.155" v="1556"/>
          <ac:spMkLst>
            <pc:docMk/>
            <pc:sldMk cId="1676838422" sldId="294"/>
            <ac:spMk id="6" creationId="{DCCD93FF-2DE2-1811-F66C-FC8DF89C9AAF}"/>
          </ac:spMkLst>
        </pc:spChg>
        <pc:spChg chg="add mod">
          <ac:chgData name="Ben Nienhuis" userId="2c6c04f1-77c7-44b5-a463-93386779ab63" providerId="ADAL" clId="{B7DD7E8B-E9F3-4390-92C3-B0ADD8954691}" dt="2024-04-22T13:33:28.587" v="1778" actId="20577"/>
          <ac:spMkLst>
            <pc:docMk/>
            <pc:sldMk cId="1676838422" sldId="294"/>
            <ac:spMk id="7" creationId="{A000AD69-0052-945E-0FDE-344FF5C99B0C}"/>
          </ac:spMkLst>
        </pc:spChg>
      </pc:sldChg>
      <pc:sldChg chg="del">
        <pc:chgData name="Ben Nienhuis" userId="2c6c04f1-77c7-44b5-a463-93386779ab63" providerId="ADAL" clId="{B7DD7E8B-E9F3-4390-92C3-B0ADD8954691}" dt="2024-04-22T11:45:32.570" v="189" actId="47"/>
        <pc:sldMkLst>
          <pc:docMk/>
          <pc:sldMk cId="3571218550" sldId="294"/>
        </pc:sldMkLst>
      </pc:sldChg>
      <pc:sldChg chg="delSp add del mod">
        <pc:chgData name="Ben Nienhuis" userId="2c6c04f1-77c7-44b5-a463-93386779ab63" providerId="ADAL" clId="{B7DD7E8B-E9F3-4390-92C3-B0ADD8954691}" dt="2024-04-22T13:03:07.702" v="1451" actId="47"/>
        <pc:sldMkLst>
          <pc:docMk/>
          <pc:sldMk cId="1879483196" sldId="295"/>
        </pc:sldMkLst>
        <pc:picChg chg="del">
          <ac:chgData name="Ben Nienhuis" userId="2c6c04f1-77c7-44b5-a463-93386779ab63" providerId="ADAL" clId="{B7DD7E8B-E9F3-4390-92C3-B0ADD8954691}" dt="2024-04-22T13:03:03.824" v="1450" actId="478"/>
          <ac:picMkLst>
            <pc:docMk/>
            <pc:sldMk cId="1879483196" sldId="295"/>
            <ac:picMk id="3" creationId="{B3F7C58C-5AFE-4560-8F88-7C41B3C5B437}"/>
          </ac:picMkLst>
        </pc:picChg>
      </pc:sldChg>
      <pc:sldChg chg="addSp delSp modSp add mod">
        <pc:chgData name="Ben Nienhuis" userId="2c6c04f1-77c7-44b5-a463-93386779ab63" providerId="ADAL" clId="{B7DD7E8B-E9F3-4390-92C3-B0ADD8954691}" dt="2024-04-22T13:28:40.872" v="1758"/>
        <pc:sldMkLst>
          <pc:docMk/>
          <pc:sldMk cId="3495556246" sldId="296"/>
        </pc:sldMkLst>
        <pc:spChg chg="mod">
          <ac:chgData name="Ben Nienhuis" userId="2c6c04f1-77c7-44b5-a463-93386779ab63" providerId="ADAL" clId="{B7DD7E8B-E9F3-4390-92C3-B0ADD8954691}" dt="2024-04-22T13:28:40.872" v="1758"/>
          <ac:spMkLst>
            <pc:docMk/>
            <pc:sldMk cId="3495556246" sldId="296"/>
            <ac:spMk id="2" creationId="{67199542-DE08-473A-87C9-61B207FFF12E}"/>
          </ac:spMkLst>
        </pc:spChg>
        <pc:spChg chg="del">
          <ac:chgData name="Ben Nienhuis" userId="2c6c04f1-77c7-44b5-a463-93386779ab63" providerId="ADAL" clId="{B7DD7E8B-E9F3-4390-92C3-B0ADD8954691}" dt="2024-04-22T13:06:33.654" v="1493" actId="478"/>
          <ac:spMkLst>
            <pc:docMk/>
            <pc:sldMk cId="3495556246" sldId="296"/>
            <ac:spMk id="5" creationId="{00000000-0000-0000-0000-000000000000}"/>
          </ac:spMkLst>
        </pc:spChg>
        <pc:spChg chg="add del mod">
          <ac:chgData name="Ben Nienhuis" userId="2c6c04f1-77c7-44b5-a463-93386779ab63" providerId="ADAL" clId="{B7DD7E8B-E9F3-4390-92C3-B0ADD8954691}" dt="2024-04-22T13:10:50.580" v="1554"/>
          <ac:spMkLst>
            <pc:docMk/>
            <pc:sldMk cId="3495556246" sldId="296"/>
            <ac:spMk id="6" creationId="{FCEF7DCC-B984-FC99-B713-277E10EA369D}"/>
          </ac:spMkLst>
        </pc:spChg>
        <pc:spChg chg="add mod">
          <ac:chgData name="Ben Nienhuis" userId="2c6c04f1-77c7-44b5-a463-93386779ab63" providerId="ADAL" clId="{B7DD7E8B-E9F3-4390-92C3-B0ADD8954691}" dt="2024-04-22T13:10:50.580" v="1554"/>
          <ac:spMkLst>
            <pc:docMk/>
            <pc:sldMk cId="3495556246" sldId="296"/>
            <ac:spMk id="7" creationId="{81C0E44C-597A-7038-84FE-FCB447DE016A}"/>
          </ac:spMkLst>
        </pc:spChg>
        <pc:picChg chg="mod">
          <ac:chgData name="Ben Nienhuis" userId="2c6c04f1-77c7-44b5-a463-93386779ab63" providerId="ADAL" clId="{B7DD7E8B-E9F3-4390-92C3-B0ADD8954691}" dt="2024-04-22T13:18:38.989" v="1707" actId="1076"/>
          <ac:picMkLst>
            <pc:docMk/>
            <pc:sldMk cId="3495556246" sldId="296"/>
            <ac:picMk id="3" creationId="{42A6C072-EFD8-4375-9FBD-24C173C7F6A2}"/>
          </ac:picMkLst>
        </pc:picChg>
      </pc:sldChg>
      <pc:sldChg chg="add del">
        <pc:chgData name="Ben Nienhuis" userId="2c6c04f1-77c7-44b5-a463-93386779ab63" providerId="ADAL" clId="{B7DD7E8B-E9F3-4390-92C3-B0ADD8954691}" dt="2024-04-22T13:03:59.833" v="1458" actId="47"/>
        <pc:sldMkLst>
          <pc:docMk/>
          <pc:sldMk cId="443161777" sldId="297"/>
        </pc:sldMkLst>
      </pc:sldChg>
      <pc:sldChg chg="add del">
        <pc:chgData name="Ben Nienhuis" userId="2c6c04f1-77c7-44b5-a463-93386779ab63" providerId="ADAL" clId="{B7DD7E8B-E9F3-4390-92C3-B0ADD8954691}" dt="2024-04-22T13:03:59.142" v="1457" actId="47"/>
        <pc:sldMkLst>
          <pc:docMk/>
          <pc:sldMk cId="1239113460" sldId="298"/>
        </pc:sldMkLst>
      </pc:sldChg>
      <pc:sldChg chg="addSp delSp modSp add mod ord">
        <pc:chgData name="Ben Nienhuis" userId="2c6c04f1-77c7-44b5-a463-93386779ab63" providerId="ADAL" clId="{B7DD7E8B-E9F3-4390-92C3-B0ADD8954691}" dt="2024-04-22T13:23:58.340" v="1735" actId="255"/>
        <pc:sldMkLst>
          <pc:docMk/>
          <pc:sldMk cId="372156210" sldId="299"/>
        </pc:sldMkLst>
        <pc:spChg chg="mod">
          <ac:chgData name="Ben Nienhuis" userId="2c6c04f1-77c7-44b5-a463-93386779ab63" providerId="ADAL" clId="{B7DD7E8B-E9F3-4390-92C3-B0ADD8954691}" dt="2024-04-22T13:22:43.756" v="1727" actId="6549"/>
          <ac:spMkLst>
            <pc:docMk/>
            <pc:sldMk cId="372156210" sldId="299"/>
            <ac:spMk id="2" creationId="{67199542-DE08-473A-87C9-61B207FFF12E}"/>
          </ac:spMkLst>
        </pc:spChg>
        <pc:spChg chg="add mod">
          <ac:chgData name="Ben Nienhuis" userId="2c6c04f1-77c7-44b5-a463-93386779ab63" providerId="ADAL" clId="{B7DD7E8B-E9F3-4390-92C3-B0ADD8954691}" dt="2024-04-22T13:22:55.028" v="1728" actId="6549"/>
          <ac:spMkLst>
            <pc:docMk/>
            <pc:sldMk cId="372156210" sldId="299"/>
            <ac:spMk id="4" creationId="{25E5BE38-EE3A-8F68-386A-A1A11D15F71A}"/>
          </ac:spMkLst>
        </pc:spChg>
        <pc:spChg chg="mod">
          <ac:chgData name="Ben Nienhuis" userId="2c6c04f1-77c7-44b5-a463-93386779ab63" providerId="ADAL" clId="{B7DD7E8B-E9F3-4390-92C3-B0ADD8954691}" dt="2024-04-22T13:04:49.319" v="1479" actId="6549"/>
          <ac:spMkLst>
            <pc:docMk/>
            <pc:sldMk cId="372156210" sldId="299"/>
            <ac:spMk id="5" creationId="{00000000-0000-0000-0000-000000000000}"/>
          </ac:spMkLst>
        </pc:spChg>
        <pc:spChg chg="add del">
          <ac:chgData name="Ben Nienhuis" userId="2c6c04f1-77c7-44b5-a463-93386779ab63" providerId="ADAL" clId="{B7DD7E8B-E9F3-4390-92C3-B0ADD8954691}" dt="2024-04-22T13:23:07.371" v="1730" actId="22"/>
          <ac:spMkLst>
            <pc:docMk/>
            <pc:sldMk cId="372156210" sldId="299"/>
            <ac:spMk id="7" creationId="{15295592-B677-68D7-D595-CF9CC81FBB90}"/>
          </ac:spMkLst>
        </pc:spChg>
        <pc:spChg chg="add mod">
          <ac:chgData name="Ben Nienhuis" userId="2c6c04f1-77c7-44b5-a463-93386779ab63" providerId="ADAL" clId="{B7DD7E8B-E9F3-4390-92C3-B0ADD8954691}" dt="2024-04-22T13:23:58.340" v="1735" actId="255"/>
          <ac:spMkLst>
            <pc:docMk/>
            <pc:sldMk cId="372156210" sldId="299"/>
            <ac:spMk id="8" creationId="{56B92215-64FD-D547-8829-91628A368DD1}"/>
          </ac:spMkLst>
        </pc:spChg>
      </pc:sldChg>
      <pc:sldChg chg="addSp delSp modSp add mod">
        <pc:chgData name="Ben Nienhuis" userId="2c6c04f1-77c7-44b5-a463-93386779ab63" providerId="ADAL" clId="{B7DD7E8B-E9F3-4390-92C3-B0ADD8954691}" dt="2024-04-22T13:34:29.324" v="1787" actId="1076"/>
        <pc:sldMkLst>
          <pc:docMk/>
          <pc:sldMk cId="2700943801" sldId="302"/>
        </pc:sldMkLst>
        <pc:spChg chg="mod">
          <ac:chgData name="Ben Nienhuis" userId="2c6c04f1-77c7-44b5-a463-93386779ab63" providerId="ADAL" clId="{B7DD7E8B-E9F3-4390-92C3-B0ADD8954691}" dt="2024-04-22T13:34:29.324" v="1787" actId="1076"/>
          <ac:spMkLst>
            <pc:docMk/>
            <pc:sldMk cId="2700943801" sldId="302"/>
            <ac:spMk id="2" creationId="{67199542-DE08-473A-87C9-61B207FFF12E}"/>
          </ac:spMkLst>
        </pc:spChg>
        <pc:spChg chg="del">
          <ac:chgData name="Ben Nienhuis" userId="2c6c04f1-77c7-44b5-a463-93386779ab63" providerId="ADAL" clId="{B7DD7E8B-E9F3-4390-92C3-B0ADD8954691}" dt="2024-04-22T13:07:47.441" v="1503" actId="478"/>
          <ac:spMkLst>
            <pc:docMk/>
            <pc:sldMk cId="2700943801" sldId="302"/>
            <ac:spMk id="5" creationId="{00000000-0000-0000-0000-000000000000}"/>
          </ac:spMkLst>
        </pc:spChg>
        <pc:spChg chg="add del mod">
          <ac:chgData name="Ben Nienhuis" userId="2c6c04f1-77c7-44b5-a463-93386779ab63" providerId="ADAL" clId="{B7DD7E8B-E9F3-4390-92C3-B0ADD8954691}" dt="2024-04-22T13:11:47.316" v="1577"/>
          <ac:spMkLst>
            <pc:docMk/>
            <pc:sldMk cId="2700943801" sldId="302"/>
            <ac:spMk id="7" creationId="{112038F8-CF7E-3A0B-56F4-30FCEA464AC7}"/>
          </ac:spMkLst>
        </pc:spChg>
        <pc:spChg chg="add mod">
          <ac:chgData name="Ben Nienhuis" userId="2c6c04f1-77c7-44b5-a463-93386779ab63" providerId="ADAL" clId="{B7DD7E8B-E9F3-4390-92C3-B0ADD8954691}" dt="2024-04-22T13:11:47.316" v="1577"/>
          <ac:spMkLst>
            <pc:docMk/>
            <pc:sldMk cId="2700943801" sldId="302"/>
            <ac:spMk id="8" creationId="{EE4EF7A2-2EF3-B5A3-E5FC-BAF4CC45961F}"/>
          </ac:spMkLst>
        </pc:spChg>
      </pc:sldChg>
      <pc:sldChg chg="addSp delSp modSp add mod">
        <pc:chgData name="Ben Nienhuis" userId="2c6c04f1-77c7-44b5-a463-93386779ab63" providerId="ADAL" clId="{B7DD7E8B-E9F3-4390-92C3-B0ADD8954691}" dt="2024-04-22T13:35:17.700" v="1791"/>
        <pc:sldMkLst>
          <pc:docMk/>
          <pc:sldMk cId="3634764203" sldId="305"/>
        </pc:sldMkLst>
        <pc:spChg chg="mod">
          <ac:chgData name="Ben Nienhuis" userId="2c6c04f1-77c7-44b5-a463-93386779ab63" providerId="ADAL" clId="{B7DD7E8B-E9F3-4390-92C3-B0ADD8954691}" dt="2024-04-22T13:35:17.700" v="1791"/>
          <ac:spMkLst>
            <pc:docMk/>
            <pc:sldMk cId="3634764203" sldId="305"/>
            <ac:spMk id="2" creationId="{67199542-DE08-473A-87C9-61B207FFF12E}"/>
          </ac:spMkLst>
        </pc:spChg>
        <pc:spChg chg="del">
          <ac:chgData name="Ben Nienhuis" userId="2c6c04f1-77c7-44b5-a463-93386779ab63" providerId="ADAL" clId="{B7DD7E8B-E9F3-4390-92C3-B0ADD8954691}" dt="2024-04-22T13:08:06.710" v="1506" actId="478"/>
          <ac:spMkLst>
            <pc:docMk/>
            <pc:sldMk cId="3634764203" sldId="305"/>
            <ac:spMk id="5" creationId="{00000000-0000-0000-0000-000000000000}"/>
          </ac:spMkLst>
        </pc:spChg>
        <pc:spChg chg="add del mod">
          <ac:chgData name="Ben Nienhuis" userId="2c6c04f1-77c7-44b5-a463-93386779ab63" providerId="ADAL" clId="{B7DD7E8B-E9F3-4390-92C3-B0ADD8954691}" dt="2024-04-22T13:08:09.221" v="1507" actId="478"/>
          <ac:spMkLst>
            <pc:docMk/>
            <pc:sldMk cId="3634764203" sldId="305"/>
            <ac:spMk id="7" creationId="{EA642825-6A71-0847-4171-9A33305E8C5E}"/>
          </ac:spMkLst>
        </pc:spChg>
        <pc:spChg chg="add mod">
          <ac:chgData name="Ben Nienhuis" userId="2c6c04f1-77c7-44b5-a463-93386779ab63" providerId="ADAL" clId="{B7DD7E8B-E9F3-4390-92C3-B0ADD8954691}" dt="2024-04-22T13:11:57.697" v="1579"/>
          <ac:spMkLst>
            <pc:docMk/>
            <pc:sldMk cId="3634764203" sldId="305"/>
            <ac:spMk id="8" creationId="{63A7B2F9-1DC6-EFC9-888C-E4F79BB44ADA}"/>
          </ac:spMkLst>
        </pc:spChg>
      </pc:sldChg>
      <pc:sldChg chg="addSp delSp modSp add mod">
        <pc:chgData name="Ben Nienhuis" userId="2c6c04f1-77c7-44b5-a463-93386779ab63" providerId="ADAL" clId="{B7DD7E8B-E9F3-4390-92C3-B0ADD8954691}" dt="2024-04-22T13:35:29.541" v="1793"/>
        <pc:sldMkLst>
          <pc:docMk/>
          <pc:sldMk cId="111835101" sldId="306"/>
        </pc:sldMkLst>
        <pc:spChg chg="mod">
          <ac:chgData name="Ben Nienhuis" userId="2c6c04f1-77c7-44b5-a463-93386779ab63" providerId="ADAL" clId="{B7DD7E8B-E9F3-4390-92C3-B0ADD8954691}" dt="2024-04-22T13:35:29.541" v="1793"/>
          <ac:spMkLst>
            <pc:docMk/>
            <pc:sldMk cId="111835101" sldId="306"/>
            <ac:spMk id="2" creationId="{67199542-DE08-473A-87C9-61B207FFF12E}"/>
          </ac:spMkLst>
        </pc:spChg>
        <pc:spChg chg="del">
          <ac:chgData name="Ben Nienhuis" userId="2c6c04f1-77c7-44b5-a463-93386779ab63" providerId="ADAL" clId="{B7DD7E8B-E9F3-4390-92C3-B0ADD8954691}" dt="2024-04-22T13:08:23.263" v="1510" actId="478"/>
          <ac:spMkLst>
            <pc:docMk/>
            <pc:sldMk cId="111835101" sldId="306"/>
            <ac:spMk id="5" creationId="{00000000-0000-0000-0000-000000000000}"/>
          </ac:spMkLst>
        </pc:spChg>
        <pc:spChg chg="add del mod">
          <ac:chgData name="Ben Nienhuis" userId="2c6c04f1-77c7-44b5-a463-93386779ab63" providerId="ADAL" clId="{B7DD7E8B-E9F3-4390-92C3-B0ADD8954691}" dt="2024-04-22T13:12:03.041" v="1580"/>
          <ac:spMkLst>
            <pc:docMk/>
            <pc:sldMk cId="111835101" sldId="306"/>
            <ac:spMk id="7" creationId="{EF71242B-3F39-C110-E28D-4944AD37FF0A}"/>
          </ac:spMkLst>
        </pc:spChg>
        <pc:spChg chg="add mod">
          <ac:chgData name="Ben Nienhuis" userId="2c6c04f1-77c7-44b5-a463-93386779ab63" providerId="ADAL" clId="{B7DD7E8B-E9F3-4390-92C3-B0ADD8954691}" dt="2024-04-22T13:12:03.041" v="1580"/>
          <ac:spMkLst>
            <pc:docMk/>
            <pc:sldMk cId="111835101" sldId="306"/>
            <ac:spMk id="8" creationId="{0CF2FC6C-B447-0838-73F3-CE86898978E5}"/>
          </ac:spMkLst>
        </pc:spChg>
      </pc:sldChg>
      <pc:sldChg chg="addSp delSp modSp add mod">
        <pc:chgData name="Ben Nienhuis" userId="2c6c04f1-77c7-44b5-a463-93386779ab63" providerId="ADAL" clId="{B7DD7E8B-E9F3-4390-92C3-B0ADD8954691}" dt="2024-04-22T13:35:03.356" v="1789"/>
        <pc:sldMkLst>
          <pc:docMk/>
          <pc:sldMk cId="3283453931" sldId="309"/>
        </pc:sldMkLst>
        <pc:spChg chg="mod">
          <ac:chgData name="Ben Nienhuis" userId="2c6c04f1-77c7-44b5-a463-93386779ab63" providerId="ADAL" clId="{B7DD7E8B-E9F3-4390-92C3-B0ADD8954691}" dt="2024-04-22T13:35:03.356" v="1789"/>
          <ac:spMkLst>
            <pc:docMk/>
            <pc:sldMk cId="3283453931" sldId="309"/>
            <ac:spMk id="2" creationId="{67199542-DE08-473A-87C9-61B207FFF12E}"/>
          </ac:spMkLst>
        </pc:spChg>
        <pc:spChg chg="del">
          <ac:chgData name="Ben Nienhuis" userId="2c6c04f1-77c7-44b5-a463-93386779ab63" providerId="ADAL" clId="{B7DD7E8B-E9F3-4390-92C3-B0ADD8954691}" dt="2024-04-22T13:07:53.715" v="1504" actId="478"/>
          <ac:spMkLst>
            <pc:docMk/>
            <pc:sldMk cId="3283453931" sldId="309"/>
            <ac:spMk id="5" creationId="{00000000-0000-0000-0000-000000000000}"/>
          </ac:spMkLst>
        </pc:spChg>
        <pc:spChg chg="add del mod">
          <ac:chgData name="Ben Nienhuis" userId="2c6c04f1-77c7-44b5-a463-93386779ab63" providerId="ADAL" clId="{B7DD7E8B-E9F3-4390-92C3-B0ADD8954691}" dt="2024-04-22T13:11:51.712" v="1578"/>
          <ac:spMkLst>
            <pc:docMk/>
            <pc:sldMk cId="3283453931" sldId="309"/>
            <ac:spMk id="7" creationId="{AA6D97AB-B2C2-1D86-CBD0-61CBA1347629}"/>
          </ac:spMkLst>
        </pc:spChg>
        <pc:spChg chg="add mod">
          <ac:chgData name="Ben Nienhuis" userId="2c6c04f1-77c7-44b5-a463-93386779ab63" providerId="ADAL" clId="{B7DD7E8B-E9F3-4390-92C3-B0ADD8954691}" dt="2024-04-22T13:11:51.712" v="1578"/>
          <ac:spMkLst>
            <pc:docMk/>
            <pc:sldMk cId="3283453931" sldId="309"/>
            <ac:spMk id="8" creationId="{02031EE6-85F8-A662-5AB5-938CAA4B785B}"/>
          </ac:spMkLst>
        </pc:spChg>
      </pc:sldChg>
      <pc:sldChg chg="addSp delSp modSp add mod">
        <pc:chgData name="Ben Nienhuis" userId="2c6c04f1-77c7-44b5-a463-93386779ab63" providerId="ADAL" clId="{B7DD7E8B-E9F3-4390-92C3-B0ADD8954691}" dt="2024-04-22T13:25:21.655" v="1741" actId="1076"/>
        <pc:sldMkLst>
          <pc:docMk/>
          <pc:sldMk cId="209586838" sldId="310"/>
        </pc:sldMkLst>
        <pc:spChg chg="mod">
          <ac:chgData name="Ben Nienhuis" userId="2c6c04f1-77c7-44b5-a463-93386779ab63" providerId="ADAL" clId="{B7DD7E8B-E9F3-4390-92C3-B0ADD8954691}" dt="2024-04-22T13:05:01.962" v="1481" actId="6549"/>
          <ac:spMkLst>
            <pc:docMk/>
            <pc:sldMk cId="209586838" sldId="310"/>
            <ac:spMk id="2" creationId="{67199542-DE08-473A-87C9-61B207FFF12E}"/>
          </ac:spMkLst>
        </pc:spChg>
        <pc:spChg chg="mod">
          <ac:chgData name="Ben Nienhuis" userId="2c6c04f1-77c7-44b5-a463-93386779ab63" providerId="ADAL" clId="{B7DD7E8B-E9F3-4390-92C3-B0ADD8954691}" dt="2024-04-22T13:25:21.655" v="1741" actId="1076"/>
          <ac:spMkLst>
            <pc:docMk/>
            <pc:sldMk cId="209586838" sldId="310"/>
            <ac:spMk id="3" creationId="{B03E4EC3-6D33-4793-A986-A49A934A5BFA}"/>
          </ac:spMkLst>
        </pc:spChg>
        <pc:spChg chg="del">
          <ac:chgData name="Ben Nienhuis" userId="2c6c04f1-77c7-44b5-a463-93386779ab63" providerId="ADAL" clId="{B7DD7E8B-E9F3-4390-92C3-B0ADD8954691}" dt="2024-04-22T13:05:04.412" v="1482" actId="478"/>
          <ac:spMkLst>
            <pc:docMk/>
            <pc:sldMk cId="209586838" sldId="310"/>
            <ac:spMk id="5" creationId="{00000000-0000-0000-0000-000000000000}"/>
          </ac:spMkLst>
        </pc:spChg>
        <pc:spChg chg="add del mod">
          <ac:chgData name="Ben Nienhuis" userId="2c6c04f1-77c7-44b5-a463-93386779ab63" providerId="ADAL" clId="{B7DD7E8B-E9F3-4390-92C3-B0ADD8954691}" dt="2024-04-22T13:10:14.945" v="1548"/>
          <ac:spMkLst>
            <pc:docMk/>
            <pc:sldMk cId="209586838" sldId="310"/>
            <ac:spMk id="7" creationId="{AE39DCA1-05A2-DBC9-0333-D2B29B4DD401}"/>
          </ac:spMkLst>
        </pc:spChg>
        <pc:spChg chg="add mod">
          <ac:chgData name="Ben Nienhuis" userId="2c6c04f1-77c7-44b5-a463-93386779ab63" providerId="ADAL" clId="{B7DD7E8B-E9F3-4390-92C3-B0ADD8954691}" dt="2024-04-22T13:10:06.731" v="1547"/>
          <ac:spMkLst>
            <pc:docMk/>
            <pc:sldMk cId="209586838" sldId="310"/>
            <ac:spMk id="8" creationId="{F703CD85-CC15-304D-8E6B-A86AF565C6A3}"/>
          </ac:spMkLst>
        </pc:spChg>
        <pc:spChg chg="add mod">
          <ac:chgData name="Ben Nienhuis" userId="2c6c04f1-77c7-44b5-a463-93386779ab63" providerId="ADAL" clId="{B7DD7E8B-E9F3-4390-92C3-B0ADD8954691}" dt="2024-04-22T13:10:14.945" v="1548"/>
          <ac:spMkLst>
            <pc:docMk/>
            <pc:sldMk cId="209586838" sldId="310"/>
            <ac:spMk id="9" creationId="{2D6E048F-5B6D-ECE4-D8EF-07D84686B685}"/>
          </ac:spMkLst>
        </pc:spChg>
      </pc:sldChg>
      <pc:sldChg chg="delSp modSp add mod">
        <pc:chgData name="Ben Nienhuis" userId="2c6c04f1-77c7-44b5-a463-93386779ab63" providerId="ADAL" clId="{B7DD7E8B-E9F3-4390-92C3-B0ADD8954691}" dt="2024-04-22T13:26:14.408" v="1745" actId="1076"/>
        <pc:sldMkLst>
          <pc:docMk/>
          <pc:sldMk cId="1850731016" sldId="311"/>
        </pc:sldMkLst>
        <pc:spChg chg="mod">
          <ac:chgData name="Ben Nienhuis" userId="2c6c04f1-77c7-44b5-a463-93386779ab63" providerId="ADAL" clId="{B7DD7E8B-E9F3-4390-92C3-B0ADD8954691}" dt="2024-04-22T13:25:32.538" v="1744" actId="20577"/>
          <ac:spMkLst>
            <pc:docMk/>
            <pc:sldMk cId="1850731016" sldId="311"/>
            <ac:spMk id="2" creationId="{67199542-DE08-473A-87C9-61B207FFF12E}"/>
          </ac:spMkLst>
        </pc:spChg>
        <pc:spChg chg="mod">
          <ac:chgData name="Ben Nienhuis" userId="2c6c04f1-77c7-44b5-a463-93386779ab63" providerId="ADAL" clId="{B7DD7E8B-E9F3-4390-92C3-B0ADD8954691}" dt="2024-04-22T13:26:14.408" v="1745" actId="1076"/>
          <ac:spMkLst>
            <pc:docMk/>
            <pc:sldMk cId="1850731016" sldId="311"/>
            <ac:spMk id="3" creationId="{B03E4EC3-6D33-4793-A986-A49A934A5BFA}"/>
          </ac:spMkLst>
        </pc:spChg>
        <pc:spChg chg="mod">
          <ac:chgData name="Ben Nienhuis" userId="2c6c04f1-77c7-44b5-a463-93386779ab63" providerId="ADAL" clId="{B7DD7E8B-E9F3-4390-92C3-B0ADD8954691}" dt="2024-04-22T13:00:49.026" v="1447" actId="6549"/>
          <ac:spMkLst>
            <pc:docMk/>
            <pc:sldMk cId="1850731016" sldId="311"/>
            <ac:spMk id="5" creationId="{00000000-0000-0000-0000-000000000000}"/>
          </ac:spMkLst>
        </pc:spChg>
        <pc:picChg chg="del">
          <ac:chgData name="Ben Nienhuis" userId="2c6c04f1-77c7-44b5-a463-93386779ab63" providerId="ADAL" clId="{B7DD7E8B-E9F3-4390-92C3-B0ADD8954691}" dt="2024-04-22T13:00:54.137" v="1448" actId="478"/>
          <ac:picMkLst>
            <pc:docMk/>
            <pc:sldMk cId="1850731016" sldId="311"/>
            <ac:picMk id="6" creationId="{B7316656-07EB-4845-A086-5119D37CDF69}"/>
          </ac:picMkLst>
        </pc:picChg>
      </pc:sldChg>
      <pc:sldChg chg="addSp delSp modSp add mod">
        <pc:chgData name="Ben Nienhuis" userId="2c6c04f1-77c7-44b5-a463-93386779ab63" providerId="ADAL" clId="{B7DD7E8B-E9F3-4390-92C3-B0ADD8954691}" dt="2024-04-22T13:26:36.940" v="1748" actId="1076"/>
        <pc:sldMkLst>
          <pc:docMk/>
          <pc:sldMk cId="699326109" sldId="312"/>
        </pc:sldMkLst>
        <pc:spChg chg="mod">
          <ac:chgData name="Ben Nienhuis" userId="2c6c04f1-77c7-44b5-a463-93386779ab63" providerId="ADAL" clId="{B7DD7E8B-E9F3-4390-92C3-B0ADD8954691}" dt="2024-04-22T13:26:30.728" v="1747"/>
          <ac:spMkLst>
            <pc:docMk/>
            <pc:sldMk cId="699326109" sldId="312"/>
            <ac:spMk id="2" creationId="{67199542-DE08-473A-87C9-61B207FFF12E}"/>
          </ac:spMkLst>
        </pc:spChg>
        <pc:spChg chg="mod">
          <ac:chgData name="Ben Nienhuis" userId="2c6c04f1-77c7-44b5-a463-93386779ab63" providerId="ADAL" clId="{B7DD7E8B-E9F3-4390-92C3-B0ADD8954691}" dt="2024-04-22T13:26:36.940" v="1748" actId="1076"/>
          <ac:spMkLst>
            <pc:docMk/>
            <pc:sldMk cId="699326109" sldId="312"/>
            <ac:spMk id="3" creationId="{47043ED9-29FE-4E0C-9EA2-724AB3622AD7}"/>
          </ac:spMkLst>
        </pc:spChg>
        <pc:spChg chg="del">
          <ac:chgData name="Ben Nienhuis" userId="2c6c04f1-77c7-44b5-a463-93386779ab63" providerId="ADAL" clId="{B7DD7E8B-E9F3-4390-92C3-B0ADD8954691}" dt="2024-04-22T13:05:13.095" v="1483" actId="478"/>
          <ac:spMkLst>
            <pc:docMk/>
            <pc:sldMk cId="699326109" sldId="312"/>
            <ac:spMk id="5" creationId="{00000000-0000-0000-0000-000000000000}"/>
          </ac:spMkLst>
        </pc:spChg>
        <pc:spChg chg="add del mod">
          <ac:chgData name="Ben Nienhuis" userId="2c6c04f1-77c7-44b5-a463-93386779ab63" providerId="ADAL" clId="{B7DD7E8B-E9F3-4390-92C3-B0ADD8954691}" dt="2024-04-22T13:10:20.174" v="1549"/>
          <ac:spMkLst>
            <pc:docMk/>
            <pc:sldMk cId="699326109" sldId="312"/>
            <ac:spMk id="7" creationId="{E4F98542-15ED-9572-8C86-2BCAB85604F4}"/>
          </ac:spMkLst>
        </pc:spChg>
        <pc:spChg chg="add mod">
          <ac:chgData name="Ben Nienhuis" userId="2c6c04f1-77c7-44b5-a463-93386779ab63" providerId="ADAL" clId="{B7DD7E8B-E9F3-4390-92C3-B0ADD8954691}" dt="2024-04-22T13:10:20.174" v="1549"/>
          <ac:spMkLst>
            <pc:docMk/>
            <pc:sldMk cId="699326109" sldId="312"/>
            <ac:spMk id="8" creationId="{C63EC3ED-A2CE-3ECD-5684-BCC454953C4D}"/>
          </ac:spMkLst>
        </pc:spChg>
      </pc:sldChg>
      <pc:sldChg chg="addSp delSp modSp add mod modAnim">
        <pc:chgData name="Ben Nienhuis" userId="2c6c04f1-77c7-44b5-a463-93386779ab63" providerId="ADAL" clId="{B7DD7E8B-E9F3-4390-92C3-B0ADD8954691}" dt="2024-04-22T13:27:02.659" v="1750" actId="255"/>
        <pc:sldMkLst>
          <pc:docMk/>
          <pc:sldMk cId="3211174321" sldId="313"/>
        </pc:sldMkLst>
        <pc:spChg chg="mod">
          <ac:chgData name="Ben Nienhuis" userId="2c6c04f1-77c7-44b5-a463-93386779ab63" providerId="ADAL" clId="{B7DD7E8B-E9F3-4390-92C3-B0ADD8954691}" dt="2024-04-22T13:05:23.821" v="1486" actId="6549"/>
          <ac:spMkLst>
            <pc:docMk/>
            <pc:sldMk cId="3211174321" sldId="313"/>
            <ac:spMk id="2" creationId="{67199542-DE08-473A-87C9-61B207FFF12E}"/>
          </ac:spMkLst>
        </pc:spChg>
        <pc:spChg chg="mod">
          <ac:chgData name="Ben Nienhuis" userId="2c6c04f1-77c7-44b5-a463-93386779ab63" providerId="ADAL" clId="{B7DD7E8B-E9F3-4390-92C3-B0ADD8954691}" dt="2024-04-22T13:27:02.659" v="1750" actId="255"/>
          <ac:spMkLst>
            <pc:docMk/>
            <pc:sldMk cId="3211174321" sldId="313"/>
            <ac:spMk id="3" creationId="{47043ED9-29FE-4E0C-9EA2-724AB3622AD7}"/>
          </ac:spMkLst>
        </pc:spChg>
        <pc:spChg chg="del">
          <ac:chgData name="Ben Nienhuis" userId="2c6c04f1-77c7-44b5-a463-93386779ab63" providerId="ADAL" clId="{B7DD7E8B-E9F3-4390-92C3-B0ADD8954691}" dt="2024-04-22T13:05:19.392" v="1484" actId="478"/>
          <ac:spMkLst>
            <pc:docMk/>
            <pc:sldMk cId="3211174321" sldId="313"/>
            <ac:spMk id="5" creationId="{00000000-0000-0000-0000-000000000000}"/>
          </ac:spMkLst>
        </pc:spChg>
        <pc:spChg chg="add del mod">
          <ac:chgData name="Ben Nienhuis" userId="2c6c04f1-77c7-44b5-a463-93386779ab63" providerId="ADAL" clId="{B7DD7E8B-E9F3-4390-92C3-B0ADD8954691}" dt="2024-04-22T13:10:24.527" v="1550"/>
          <ac:spMkLst>
            <pc:docMk/>
            <pc:sldMk cId="3211174321" sldId="313"/>
            <ac:spMk id="7" creationId="{47F76827-6319-6DA7-9AEE-784E5E243C9B}"/>
          </ac:spMkLst>
        </pc:spChg>
        <pc:spChg chg="add mod">
          <ac:chgData name="Ben Nienhuis" userId="2c6c04f1-77c7-44b5-a463-93386779ab63" providerId="ADAL" clId="{B7DD7E8B-E9F3-4390-92C3-B0ADD8954691}" dt="2024-04-22T13:10:24.527" v="1550"/>
          <ac:spMkLst>
            <pc:docMk/>
            <pc:sldMk cId="3211174321" sldId="313"/>
            <ac:spMk id="8" creationId="{412EFFB5-4372-5385-4940-869F25FFCB01}"/>
          </ac:spMkLst>
        </pc:spChg>
      </pc:sldChg>
      <pc:sldChg chg="addSp delSp modSp add mod modAnim">
        <pc:chgData name="Ben Nienhuis" userId="2c6c04f1-77c7-44b5-a463-93386779ab63" providerId="ADAL" clId="{B7DD7E8B-E9F3-4390-92C3-B0ADD8954691}" dt="2024-04-22T13:27:33.744" v="1753" actId="255"/>
        <pc:sldMkLst>
          <pc:docMk/>
          <pc:sldMk cId="903120405" sldId="314"/>
        </pc:sldMkLst>
        <pc:spChg chg="mod">
          <ac:chgData name="Ben Nienhuis" userId="2c6c04f1-77c7-44b5-a463-93386779ab63" providerId="ADAL" clId="{B7DD7E8B-E9F3-4390-92C3-B0ADD8954691}" dt="2024-04-22T13:06:08.835" v="1488" actId="6549"/>
          <ac:spMkLst>
            <pc:docMk/>
            <pc:sldMk cId="903120405" sldId="314"/>
            <ac:spMk id="2" creationId="{67199542-DE08-473A-87C9-61B207FFF12E}"/>
          </ac:spMkLst>
        </pc:spChg>
        <pc:spChg chg="mod">
          <ac:chgData name="Ben Nienhuis" userId="2c6c04f1-77c7-44b5-a463-93386779ab63" providerId="ADAL" clId="{B7DD7E8B-E9F3-4390-92C3-B0ADD8954691}" dt="2024-04-22T13:27:33.744" v="1753" actId="255"/>
          <ac:spMkLst>
            <pc:docMk/>
            <pc:sldMk cId="903120405" sldId="314"/>
            <ac:spMk id="3" creationId="{47043ED9-29FE-4E0C-9EA2-724AB3622AD7}"/>
          </ac:spMkLst>
        </pc:spChg>
        <pc:spChg chg="del">
          <ac:chgData name="Ben Nienhuis" userId="2c6c04f1-77c7-44b5-a463-93386779ab63" providerId="ADAL" clId="{B7DD7E8B-E9F3-4390-92C3-B0ADD8954691}" dt="2024-04-22T13:05:31.885" v="1487" actId="478"/>
          <ac:spMkLst>
            <pc:docMk/>
            <pc:sldMk cId="903120405" sldId="314"/>
            <ac:spMk id="5" creationId="{00000000-0000-0000-0000-000000000000}"/>
          </ac:spMkLst>
        </pc:spChg>
        <pc:spChg chg="add del mod">
          <ac:chgData name="Ben Nienhuis" userId="2c6c04f1-77c7-44b5-a463-93386779ab63" providerId="ADAL" clId="{B7DD7E8B-E9F3-4390-92C3-B0ADD8954691}" dt="2024-04-22T13:10:28.841" v="1551"/>
          <ac:spMkLst>
            <pc:docMk/>
            <pc:sldMk cId="903120405" sldId="314"/>
            <ac:spMk id="7" creationId="{AC18A6CF-F93B-B4A0-1B13-358645E255DB}"/>
          </ac:spMkLst>
        </pc:spChg>
        <pc:spChg chg="add mod">
          <ac:chgData name="Ben Nienhuis" userId="2c6c04f1-77c7-44b5-a463-93386779ab63" providerId="ADAL" clId="{B7DD7E8B-E9F3-4390-92C3-B0ADD8954691}" dt="2024-04-22T13:10:28.841" v="1551"/>
          <ac:spMkLst>
            <pc:docMk/>
            <pc:sldMk cId="903120405" sldId="314"/>
            <ac:spMk id="8" creationId="{36595B52-B7E4-9959-A46B-F4F75B0BD5C9}"/>
          </ac:spMkLst>
        </pc:spChg>
        <pc:picChg chg="ord">
          <ac:chgData name="Ben Nienhuis" userId="2c6c04f1-77c7-44b5-a463-93386779ab63" providerId="ADAL" clId="{B7DD7E8B-E9F3-4390-92C3-B0ADD8954691}" dt="2024-04-22T13:27:22.582" v="1752" actId="167"/>
          <ac:picMkLst>
            <pc:docMk/>
            <pc:sldMk cId="903120405" sldId="314"/>
            <ac:picMk id="4" creationId="{A1035DBF-2148-41D7-8911-EB882D4E1BD0}"/>
          </ac:picMkLst>
        </pc:picChg>
      </pc:sldChg>
      <pc:sldChg chg="addSp delSp modSp add mod">
        <pc:chgData name="Ben Nienhuis" userId="2c6c04f1-77c7-44b5-a463-93386779ab63" providerId="ADAL" clId="{B7DD7E8B-E9F3-4390-92C3-B0ADD8954691}" dt="2024-04-22T13:27:44.602" v="1754"/>
        <pc:sldMkLst>
          <pc:docMk/>
          <pc:sldMk cId="3329153037" sldId="315"/>
        </pc:sldMkLst>
        <pc:spChg chg="mod">
          <ac:chgData name="Ben Nienhuis" userId="2c6c04f1-77c7-44b5-a463-93386779ab63" providerId="ADAL" clId="{B7DD7E8B-E9F3-4390-92C3-B0ADD8954691}" dt="2024-04-22T13:27:44.602" v="1754"/>
          <ac:spMkLst>
            <pc:docMk/>
            <pc:sldMk cId="3329153037" sldId="315"/>
            <ac:spMk id="2" creationId="{67199542-DE08-473A-87C9-61B207FFF12E}"/>
          </ac:spMkLst>
        </pc:spChg>
        <pc:spChg chg="del">
          <ac:chgData name="Ben Nienhuis" userId="2c6c04f1-77c7-44b5-a463-93386779ab63" providerId="ADAL" clId="{B7DD7E8B-E9F3-4390-92C3-B0ADD8954691}" dt="2024-04-22T13:06:14.334" v="1489" actId="478"/>
          <ac:spMkLst>
            <pc:docMk/>
            <pc:sldMk cId="3329153037" sldId="315"/>
            <ac:spMk id="5" creationId="{00000000-0000-0000-0000-000000000000}"/>
          </ac:spMkLst>
        </pc:spChg>
        <pc:spChg chg="add del mod">
          <ac:chgData name="Ben Nienhuis" userId="2c6c04f1-77c7-44b5-a463-93386779ab63" providerId="ADAL" clId="{B7DD7E8B-E9F3-4390-92C3-B0ADD8954691}" dt="2024-04-22T13:10:37.728" v="1552"/>
          <ac:spMkLst>
            <pc:docMk/>
            <pc:sldMk cId="3329153037" sldId="315"/>
            <ac:spMk id="7" creationId="{7B31798A-C991-E935-06FE-1F5C12267838}"/>
          </ac:spMkLst>
        </pc:spChg>
        <pc:spChg chg="add mod">
          <ac:chgData name="Ben Nienhuis" userId="2c6c04f1-77c7-44b5-a463-93386779ab63" providerId="ADAL" clId="{B7DD7E8B-E9F3-4390-92C3-B0ADD8954691}" dt="2024-04-22T13:10:37.728" v="1552"/>
          <ac:spMkLst>
            <pc:docMk/>
            <pc:sldMk cId="3329153037" sldId="315"/>
            <ac:spMk id="8" creationId="{020D70EB-3342-E48E-9679-0BC212CA0486}"/>
          </ac:spMkLst>
        </pc:spChg>
      </pc:sldChg>
      <pc:sldChg chg="addSp delSp modSp add mod">
        <pc:chgData name="Ben Nienhuis" userId="2c6c04f1-77c7-44b5-a463-93386779ab63" providerId="ADAL" clId="{B7DD7E8B-E9F3-4390-92C3-B0ADD8954691}" dt="2024-04-22T13:30:37.962" v="1772"/>
        <pc:sldMkLst>
          <pc:docMk/>
          <pc:sldMk cId="1941417302" sldId="316"/>
        </pc:sldMkLst>
        <pc:spChg chg="mod">
          <ac:chgData name="Ben Nienhuis" userId="2c6c04f1-77c7-44b5-a463-93386779ab63" providerId="ADAL" clId="{B7DD7E8B-E9F3-4390-92C3-B0ADD8954691}" dt="2024-04-22T13:30:37.962" v="1772"/>
          <ac:spMkLst>
            <pc:docMk/>
            <pc:sldMk cId="1941417302" sldId="316"/>
            <ac:spMk id="2" creationId="{67199542-DE08-473A-87C9-61B207FFF12E}"/>
          </ac:spMkLst>
        </pc:spChg>
        <pc:spChg chg="del">
          <ac:chgData name="Ben Nienhuis" userId="2c6c04f1-77c7-44b5-a463-93386779ab63" providerId="ADAL" clId="{B7DD7E8B-E9F3-4390-92C3-B0ADD8954691}" dt="2024-04-22T13:06:27.306" v="1492" actId="478"/>
          <ac:spMkLst>
            <pc:docMk/>
            <pc:sldMk cId="1941417302" sldId="316"/>
            <ac:spMk id="5" creationId="{00000000-0000-0000-0000-000000000000}"/>
          </ac:spMkLst>
        </pc:spChg>
        <pc:spChg chg="add del mod">
          <ac:chgData name="Ben Nienhuis" userId="2c6c04f1-77c7-44b5-a463-93386779ab63" providerId="ADAL" clId="{B7DD7E8B-E9F3-4390-92C3-B0ADD8954691}" dt="2024-04-22T13:10:45.897" v="1553"/>
          <ac:spMkLst>
            <pc:docMk/>
            <pc:sldMk cId="1941417302" sldId="316"/>
            <ac:spMk id="7" creationId="{BC717B98-492F-37AB-8D80-1AA85BAAA653}"/>
          </ac:spMkLst>
        </pc:spChg>
        <pc:spChg chg="add mod">
          <ac:chgData name="Ben Nienhuis" userId="2c6c04f1-77c7-44b5-a463-93386779ab63" providerId="ADAL" clId="{B7DD7E8B-E9F3-4390-92C3-B0ADD8954691}" dt="2024-04-22T13:10:45.897" v="1553"/>
          <ac:spMkLst>
            <pc:docMk/>
            <pc:sldMk cId="1941417302" sldId="316"/>
            <ac:spMk id="8" creationId="{192AF8EF-8491-6060-9160-BAB1D991FCBF}"/>
          </ac:spMkLst>
        </pc:spChg>
      </pc:sldChg>
      <pc:sldChg chg="addSp delSp modSp add mod">
        <pc:chgData name="Ben Nienhuis" userId="2c6c04f1-77c7-44b5-a463-93386779ab63" providerId="ADAL" clId="{B7DD7E8B-E9F3-4390-92C3-B0ADD8954691}" dt="2024-04-22T13:29:10.889" v="1763" actId="6549"/>
        <pc:sldMkLst>
          <pc:docMk/>
          <pc:sldMk cId="3143726063" sldId="317"/>
        </pc:sldMkLst>
        <pc:spChg chg="mod">
          <ac:chgData name="Ben Nienhuis" userId="2c6c04f1-77c7-44b5-a463-93386779ab63" providerId="ADAL" clId="{B7DD7E8B-E9F3-4390-92C3-B0ADD8954691}" dt="2024-04-22T13:06:46.278" v="1495" actId="6549"/>
          <ac:spMkLst>
            <pc:docMk/>
            <pc:sldMk cId="3143726063" sldId="317"/>
            <ac:spMk id="2" creationId="{67199542-DE08-473A-87C9-61B207FFF12E}"/>
          </ac:spMkLst>
        </pc:spChg>
        <pc:spChg chg="mod">
          <ac:chgData name="Ben Nienhuis" userId="2c6c04f1-77c7-44b5-a463-93386779ab63" providerId="ADAL" clId="{B7DD7E8B-E9F3-4390-92C3-B0ADD8954691}" dt="2024-04-22T13:29:10.889" v="1763" actId="6549"/>
          <ac:spMkLst>
            <pc:docMk/>
            <pc:sldMk cId="3143726063" sldId="317"/>
            <ac:spMk id="3" creationId="{2B541619-17DA-4561-A025-89A5E27CE1D0}"/>
          </ac:spMkLst>
        </pc:spChg>
        <pc:spChg chg="del">
          <ac:chgData name="Ben Nienhuis" userId="2c6c04f1-77c7-44b5-a463-93386779ab63" providerId="ADAL" clId="{B7DD7E8B-E9F3-4390-92C3-B0ADD8954691}" dt="2024-04-22T13:06:48.682" v="1496" actId="478"/>
          <ac:spMkLst>
            <pc:docMk/>
            <pc:sldMk cId="3143726063" sldId="317"/>
            <ac:spMk id="5" creationId="{00000000-0000-0000-0000-000000000000}"/>
          </ac:spMkLst>
        </pc:spChg>
        <pc:spChg chg="add del mod">
          <ac:chgData name="Ben Nienhuis" userId="2c6c04f1-77c7-44b5-a463-93386779ab63" providerId="ADAL" clId="{B7DD7E8B-E9F3-4390-92C3-B0ADD8954691}" dt="2024-04-22T13:10:56.314" v="1555"/>
          <ac:spMkLst>
            <pc:docMk/>
            <pc:sldMk cId="3143726063" sldId="317"/>
            <ac:spMk id="7" creationId="{0EB67C57-A428-4F0A-E1A6-8F7D168384A5}"/>
          </ac:spMkLst>
        </pc:spChg>
        <pc:spChg chg="add mod">
          <ac:chgData name="Ben Nienhuis" userId="2c6c04f1-77c7-44b5-a463-93386779ab63" providerId="ADAL" clId="{B7DD7E8B-E9F3-4390-92C3-B0ADD8954691}" dt="2024-04-22T13:10:56.314" v="1555"/>
          <ac:spMkLst>
            <pc:docMk/>
            <pc:sldMk cId="3143726063" sldId="317"/>
            <ac:spMk id="8" creationId="{3D65C28A-696E-34D0-48AE-1427BB5DB88B}"/>
          </ac:spMkLst>
        </pc:spChg>
      </pc:sldChg>
      <pc:sldChg chg="addSp delSp modSp add mod">
        <pc:chgData name="Ben Nienhuis" userId="2c6c04f1-77c7-44b5-a463-93386779ab63" providerId="ADAL" clId="{B7DD7E8B-E9F3-4390-92C3-B0ADD8954691}" dt="2024-04-22T13:33:41.707" v="1780"/>
        <pc:sldMkLst>
          <pc:docMk/>
          <pc:sldMk cId="358368789" sldId="318"/>
        </pc:sldMkLst>
        <pc:spChg chg="mod">
          <ac:chgData name="Ben Nienhuis" userId="2c6c04f1-77c7-44b5-a463-93386779ab63" providerId="ADAL" clId="{B7DD7E8B-E9F3-4390-92C3-B0ADD8954691}" dt="2024-04-22T13:07:03.342" v="1499" actId="6549"/>
          <ac:spMkLst>
            <pc:docMk/>
            <pc:sldMk cId="358368789" sldId="318"/>
            <ac:spMk id="2" creationId="{67199542-DE08-473A-87C9-61B207FFF12E}"/>
          </ac:spMkLst>
        </pc:spChg>
        <pc:spChg chg="mod">
          <ac:chgData name="Ben Nienhuis" userId="2c6c04f1-77c7-44b5-a463-93386779ab63" providerId="ADAL" clId="{B7DD7E8B-E9F3-4390-92C3-B0ADD8954691}" dt="2024-04-22T13:33:41.707" v="1780"/>
          <ac:spMkLst>
            <pc:docMk/>
            <pc:sldMk cId="358368789" sldId="318"/>
            <ac:spMk id="4" creationId="{D79BFD5D-4033-4077-99F5-EE26A23FE231}"/>
          </ac:spMkLst>
        </pc:spChg>
        <pc:spChg chg="del">
          <ac:chgData name="Ben Nienhuis" userId="2c6c04f1-77c7-44b5-a463-93386779ab63" providerId="ADAL" clId="{B7DD7E8B-E9F3-4390-92C3-B0ADD8954691}" dt="2024-04-22T13:07:00.407" v="1498" actId="478"/>
          <ac:spMkLst>
            <pc:docMk/>
            <pc:sldMk cId="358368789" sldId="318"/>
            <ac:spMk id="5" creationId="{00000000-0000-0000-0000-000000000000}"/>
          </ac:spMkLst>
        </pc:spChg>
        <pc:spChg chg="add del mod">
          <ac:chgData name="Ben Nienhuis" userId="2c6c04f1-77c7-44b5-a463-93386779ab63" providerId="ADAL" clId="{B7DD7E8B-E9F3-4390-92C3-B0ADD8954691}" dt="2024-04-22T13:11:06.016" v="1557"/>
          <ac:spMkLst>
            <pc:docMk/>
            <pc:sldMk cId="358368789" sldId="318"/>
            <ac:spMk id="7" creationId="{0C1FAE4A-7318-397F-8B6D-A98DA62208B2}"/>
          </ac:spMkLst>
        </pc:spChg>
        <pc:spChg chg="add mod">
          <ac:chgData name="Ben Nienhuis" userId="2c6c04f1-77c7-44b5-a463-93386779ab63" providerId="ADAL" clId="{B7DD7E8B-E9F3-4390-92C3-B0ADD8954691}" dt="2024-04-22T13:11:06.016" v="1557"/>
          <ac:spMkLst>
            <pc:docMk/>
            <pc:sldMk cId="358368789" sldId="318"/>
            <ac:spMk id="8" creationId="{AA5F4435-A621-9146-9437-254A623A08D6}"/>
          </ac:spMkLst>
        </pc:spChg>
      </pc:sldChg>
      <pc:sldChg chg="delSp add del mod">
        <pc:chgData name="Ben Nienhuis" userId="2c6c04f1-77c7-44b5-a463-93386779ab63" providerId="ADAL" clId="{B7DD7E8B-E9F3-4390-92C3-B0ADD8954691}" dt="2024-04-22T13:07:38.354" v="1501" actId="47"/>
        <pc:sldMkLst>
          <pc:docMk/>
          <pc:sldMk cId="1614461195" sldId="319"/>
        </pc:sldMkLst>
        <pc:picChg chg="del">
          <ac:chgData name="Ben Nienhuis" userId="2c6c04f1-77c7-44b5-a463-93386779ab63" providerId="ADAL" clId="{B7DD7E8B-E9F3-4390-92C3-B0ADD8954691}" dt="2024-04-22T13:07:36.578" v="1500" actId="478"/>
          <ac:picMkLst>
            <pc:docMk/>
            <pc:sldMk cId="1614461195" sldId="319"/>
            <ac:picMk id="4" creationId="{5DB1465F-3251-47C9-93B1-A0924FD7C9C2}"/>
          </ac:picMkLst>
        </pc:picChg>
      </pc:sldChg>
      <pc:sldChg chg="add del">
        <pc:chgData name="Ben Nienhuis" userId="2c6c04f1-77c7-44b5-a463-93386779ab63" providerId="ADAL" clId="{B7DD7E8B-E9F3-4390-92C3-B0ADD8954691}" dt="2024-04-22T13:03:55.985" v="1453" actId="47"/>
        <pc:sldMkLst>
          <pc:docMk/>
          <pc:sldMk cId="1274120307" sldId="320"/>
        </pc:sldMkLst>
      </pc:sldChg>
      <pc:sldChg chg="add del">
        <pc:chgData name="Ben Nienhuis" userId="2c6c04f1-77c7-44b5-a463-93386779ab63" providerId="ADAL" clId="{B7DD7E8B-E9F3-4390-92C3-B0ADD8954691}" dt="2024-04-22T13:03:56.983" v="1454" actId="47"/>
        <pc:sldMkLst>
          <pc:docMk/>
          <pc:sldMk cId="711249" sldId="321"/>
        </pc:sldMkLst>
      </pc:sldChg>
      <pc:sldChg chg="add del">
        <pc:chgData name="Ben Nienhuis" userId="2c6c04f1-77c7-44b5-a463-93386779ab63" providerId="ADAL" clId="{B7DD7E8B-E9F3-4390-92C3-B0ADD8954691}" dt="2024-04-22T13:03:57.760" v="1455" actId="47"/>
        <pc:sldMkLst>
          <pc:docMk/>
          <pc:sldMk cId="3041367829" sldId="322"/>
        </pc:sldMkLst>
      </pc:sldChg>
      <pc:sldChg chg="add del">
        <pc:chgData name="Ben Nienhuis" userId="2c6c04f1-77c7-44b5-a463-93386779ab63" providerId="ADAL" clId="{B7DD7E8B-E9F3-4390-92C3-B0ADD8954691}" dt="2024-04-22T13:03:58.467" v="1456" actId="47"/>
        <pc:sldMkLst>
          <pc:docMk/>
          <pc:sldMk cId="1952379676" sldId="3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8EB7032-F0D6-4A01-845E-F640D5DCE90C}" type="datetimeFigureOut">
              <a:rPr lang="nl-NL" smtClean="0"/>
              <a:t>22-4-2024</a:t>
            </a:fld>
            <a:endParaRPr lang="nl-NL"/>
          </a:p>
        </p:txBody>
      </p:sp>
      <p:sp>
        <p:nvSpPr>
          <p:cNvPr id="4" name="Tijdelijke aanduiding voor voettekst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C2FFEC1-963D-4FF3-A785-3D0BD605ABA9}" type="datetimeFigureOut">
              <a:rPr lang="nl-NL" smtClean="0"/>
              <a:t>22-4-2024</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5F3F229-B644-4CFE-B576-EC4ADB9198BD}" type="slidenum">
              <a:rPr lang="nl-NL" smtClean="0"/>
              <a:t>‹nr.›</a:t>
            </a:fld>
            <a:endParaRPr lang="nl-NL"/>
          </a:p>
        </p:txBody>
      </p:sp>
    </p:spTree>
    <p:extLst>
      <p:ext uri="{BB962C8B-B14F-4D97-AF65-F5344CB8AC3E}">
        <p14:creationId xmlns:p14="http://schemas.microsoft.com/office/powerpoint/2010/main" val="137732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r>
              <a:rPr lang="nl-NL"/>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ideo" Target="https://www.youtube.com/embed/qIQW5Mj5ML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egroothoveniers.nl/fruitbomen-snoeien-wanneer-en-hoe/?cn-reloaded=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ideo" Target="https://www.youtube.com/embed/MGxrVi1ekx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ideo" Target="https://www.youtube.com/embed/QZQ09OYdki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ntentplatform.ontwikkelcentrum.nl/CMS/CDS/Ontwikkelcentrum/Published%20content/ECC%20SP%20modules/CKS%20en%20Impact/37%20Plant/OC-37032d/OC-37032d/OC-37032-2/OC-37032-2-3d/OC-37032-2-3d.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grodearend.com/nl/producten/ondersteuningsmaterialen#page=1" TargetMode="External"/><Relationship Id="rId2" Type="http://schemas.openxmlformats.org/officeDocument/2006/relationships/hyperlink" Target="https://www.agrodearend.com/nl/producten/bind-en-bevestigingsmaterialen#page=1"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ideo" Target="https://www.youtube.com/embed/blxr4dsKL9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28133" y="576000"/>
            <a:ext cx="10261600" cy="1080000"/>
          </a:xfrm>
        </p:spPr>
        <p:txBody>
          <a:bodyPr>
            <a:normAutofit fontScale="90000"/>
          </a:bodyPr>
          <a:lstStyle/>
          <a:p>
            <a:pPr algn="ctr"/>
            <a:r>
              <a:rPr lang="nl-NL" dirty="0"/>
              <a:t>Verzorgen gewas 1 Boomteelt </a:t>
            </a:r>
            <a:br>
              <a:rPr lang="nl-NL" dirty="0"/>
            </a:br>
            <a:br>
              <a:rPr lang="nl-NL" dirty="0"/>
            </a:br>
            <a:r>
              <a:rPr lang="nl-NL" dirty="0"/>
              <a:t>Periode 4</a:t>
            </a:r>
            <a:br>
              <a:rPr lang="nl-NL" dirty="0"/>
            </a:br>
            <a:r>
              <a:rPr lang="nl-NL" dirty="0"/>
              <a:t>Les 5 Verzorgen struiken en klimplanten</a:t>
            </a:r>
          </a:p>
        </p:txBody>
      </p:sp>
      <p:pic>
        <p:nvPicPr>
          <p:cNvPr id="6" name="Tijdelijke aanduiding voor inhoud 5">
            <a:extLst>
              <a:ext uri="{FF2B5EF4-FFF2-40B4-BE49-F238E27FC236}">
                <a16:creationId xmlns:a16="http://schemas.microsoft.com/office/drawing/2014/main" id="{C4319998-F193-CC7D-9363-AF20903D8159}"/>
              </a:ext>
            </a:extLst>
          </p:cNvPr>
          <p:cNvPicPr>
            <a:picLocks noGrp="1" noChangeAspect="1"/>
          </p:cNvPicPr>
          <p:nvPr>
            <p:ph idx="1"/>
          </p:nvPr>
        </p:nvPicPr>
        <p:blipFill>
          <a:blip r:embed="rId2"/>
          <a:stretch>
            <a:fillRect/>
          </a:stretch>
        </p:blipFill>
        <p:spPr>
          <a:xfrm>
            <a:off x="3895724" y="2869489"/>
            <a:ext cx="5337159" cy="3559885"/>
          </a:xfrm>
          <a:prstGeom prst="rect">
            <a:avLst/>
          </a:prstGeom>
        </p:spPr>
      </p:pic>
    </p:spTree>
    <p:extLst>
      <p:ext uri="{BB962C8B-B14F-4D97-AF65-F5344CB8AC3E}">
        <p14:creationId xmlns:p14="http://schemas.microsoft.com/office/powerpoint/2010/main" val="35888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252037" y="1487019"/>
            <a:ext cx="9795803" cy="4154984"/>
          </a:xfrm>
          <a:prstGeom prst="rect">
            <a:avLst/>
          </a:prstGeom>
        </p:spPr>
        <p:txBody>
          <a:bodyPr wrap="square">
            <a:spAutoFit/>
          </a:bodyPr>
          <a:lstStyle/>
          <a:p>
            <a:r>
              <a:rPr lang="nl-NL" sz="2400" dirty="0"/>
              <a:t>Les 5 Verzorgen struiken en klimplanten</a:t>
            </a:r>
          </a:p>
          <a:p>
            <a:endParaRPr lang="nl-NL" sz="2400" dirty="0"/>
          </a:p>
          <a:p>
            <a:r>
              <a:rPr lang="nl-NL" sz="2400" dirty="0"/>
              <a:t>Snoeien</a:t>
            </a:r>
          </a:p>
          <a:p>
            <a:r>
              <a:rPr lang="nl-NL" sz="2400" dirty="0"/>
              <a:t>Eerst groeien, Maatregelen om vertakking te bevorderen</a:t>
            </a:r>
          </a:p>
          <a:p>
            <a:r>
              <a:rPr lang="nl-NL" sz="2400" dirty="0"/>
              <a:t>Om een goed vertakte plant te krijgen, kan de plantenteler de volgende maatregelen nemen:</a:t>
            </a:r>
          </a:p>
          <a:p>
            <a:pPr marL="285750" indent="-285750">
              <a:buFont typeface="Arial" panose="020B0604020202020204" pitchFamily="34" charset="0"/>
              <a:buChar char="•"/>
            </a:pPr>
            <a:r>
              <a:rPr lang="nl-NL" sz="2400" dirty="0"/>
              <a:t>In de kas: sturen met de luchtvochtigheid. Dit heeft vooral te maken met de vochtbalans in de plant. Als die goed is, wordt knopuitloop niet geremd.</a:t>
            </a:r>
          </a:p>
          <a:p>
            <a:pPr marL="285750" indent="-285750">
              <a:buFont typeface="Arial" panose="020B0604020202020204" pitchFamily="34" charset="0"/>
              <a:buChar char="•"/>
            </a:pPr>
            <a:r>
              <a:rPr lang="nl-NL" sz="2400" dirty="0"/>
              <a:t>Toppen om apicale dominantie op te heffen. Dan kunnen zijknoppen uitlopen.</a:t>
            </a:r>
          </a:p>
        </p:txBody>
      </p:sp>
      <p:pic>
        <p:nvPicPr>
          <p:cNvPr id="6" name="Afbeelding 5">
            <a:extLst>
              <a:ext uri="{FF2B5EF4-FFF2-40B4-BE49-F238E27FC236}">
                <a16:creationId xmlns:a16="http://schemas.microsoft.com/office/drawing/2014/main" id="{57EB6ED3-9C37-4A40-9FB4-1BEF228E269D}"/>
              </a:ext>
            </a:extLst>
          </p:cNvPr>
          <p:cNvPicPr>
            <a:picLocks noChangeAspect="1"/>
          </p:cNvPicPr>
          <p:nvPr/>
        </p:nvPicPr>
        <p:blipFill>
          <a:blip r:embed="rId2"/>
          <a:stretch>
            <a:fillRect/>
          </a:stretch>
        </p:blipFill>
        <p:spPr>
          <a:xfrm>
            <a:off x="9341685" y="254790"/>
            <a:ext cx="2206302" cy="1941564"/>
          </a:xfrm>
          <a:prstGeom prst="rect">
            <a:avLst/>
          </a:prstGeom>
        </p:spPr>
      </p:pic>
      <p:sp>
        <p:nvSpPr>
          <p:cNvPr id="9" name="Titel 4">
            <a:extLst>
              <a:ext uri="{FF2B5EF4-FFF2-40B4-BE49-F238E27FC236}">
                <a16:creationId xmlns:a16="http://schemas.microsoft.com/office/drawing/2014/main" id="{2D6E048F-5B6D-ECE4-D8EF-07D84686B685}"/>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2095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5 Verzorgen struiken en klimplanten</a:t>
            </a:r>
          </a:p>
          <a:p>
            <a:pPr indent="0">
              <a:buNone/>
            </a:pPr>
            <a:endParaRPr lang="nl-NL" dirty="0"/>
          </a:p>
          <a:p>
            <a:pPr indent="0">
              <a:buNone/>
            </a:pPr>
            <a:r>
              <a:rPr lang="nl-NL" dirty="0"/>
              <a:t>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382818" y="2988528"/>
            <a:ext cx="7931318" cy="3293209"/>
          </a:xfrm>
          <a:prstGeom prst="rect">
            <a:avLst/>
          </a:prstGeom>
        </p:spPr>
        <p:txBody>
          <a:bodyPr wrap="square">
            <a:spAutoFit/>
          </a:bodyPr>
          <a:lstStyle/>
          <a:p>
            <a:r>
              <a:rPr lang="nl-NL" sz="2400" dirty="0"/>
              <a:t>Snoeien is het verwijderen van delen van planten. Het kan hierbij gaan om kruidachtige delen bij kruidachtige planten en klimplanten als druiven, en houtige delen bij struiken en bomen.</a:t>
            </a:r>
          </a:p>
          <a:p>
            <a:r>
              <a:rPr lang="nl-NL" sz="2400" dirty="0"/>
              <a:t>Bij planten die alleen op tweejarig hout bloeien moet opgepast worden met snoeien, want anders kunnen er zich geen bloemen ontwikkelen.</a:t>
            </a:r>
          </a:p>
          <a:p>
            <a:endParaRPr lang="nl-NL" sz="2000" dirty="0"/>
          </a:p>
          <a:p>
            <a:r>
              <a:rPr lang="nl-NL" sz="2000" dirty="0"/>
              <a:t>.</a:t>
            </a:r>
          </a:p>
        </p:txBody>
      </p:sp>
      <p:pic>
        <p:nvPicPr>
          <p:cNvPr id="4" name="Afbeelding 3">
            <a:extLst>
              <a:ext uri="{FF2B5EF4-FFF2-40B4-BE49-F238E27FC236}">
                <a16:creationId xmlns:a16="http://schemas.microsoft.com/office/drawing/2014/main" id="{43930151-0F35-45A1-B1C3-102DA316615F}"/>
              </a:ext>
            </a:extLst>
          </p:cNvPr>
          <p:cNvPicPr>
            <a:picLocks noChangeAspect="1"/>
          </p:cNvPicPr>
          <p:nvPr/>
        </p:nvPicPr>
        <p:blipFill>
          <a:blip r:embed="rId2"/>
          <a:stretch>
            <a:fillRect/>
          </a:stretch>
        </p:blipFill>
        <p:spPr>
          <a:xfrm>
            <a:off x="8634702" y="4106331"/>
            <a:ext cx="3076135" cy="2286000"/>
          </a:xfrm>
          <a:prstGeom prst="rect">
            <a:avLst/>
          </a:prstGeom>
        </p:spPr>
      </p:pic>
      <p:sp>
        <p:nvSpPr>
          <p:cNvPr id="8" name="Titel 4">
            <a:extLst>
              <a:ext uri="{FF2B5EF4-FFF2-40B4-BE49-F238E27FC236}">
                <a16:creationId xmlns:a16="http://schemas.microsoft.com/office/drawing/2014/main" id="{C63EC3ED-A2CE-3ECD-5684-BCC454953C4D}"/>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6993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2656965" y="1930662"/>
            <a:ext cx="11229675" cy="4351338"/>
          </a:xfrm>
        </p:spPr>
        <p:txBody>
          <a:bodyPr>
            <a:normAutofit/>
          </a:bodyPr>
          <a:lstStyle/>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901762" y="1655763"/>
            <a:ext cx="7931318" cy="4524315"/>
          </a:xfrm>
          <a:prstGeom prst="rect">
            <a:avLst/>
          </a:prstGeom>
        </p:spPr>
        <p:txBody>
          <a:bodyPr wrap="square">
            <a:spAutoFit/>
          </a:bodyPr>
          <a:lstStyle/>
          <a:p>
            <a:r>
              <a:rPr lang="nl-NL" sz="2400" dirty="0"/>
              <a:t>Les 5 Verzorgen struiken en klimplanten</a:t>
            </a:r>
          </a:p>
          <a:p>
            <a:endParaRPr lang="nl-NL" sz="2400" dirty="0"/>
          </a:p>
          <a:p>
            <a:r>
              <a:rPr lang="nl-NL" sz="2400" dirty="0"/>
              <a:t>3 Snoeivormen</a:t>
            </a:r>
          </a:p>
          <a:p>
            <a:endParaRPr lang="nl-NL" sz="2400" dirty="0"/>
          </a:p>
          <a:p>
            <a:r>
              <a:rPr lang="nl-NL" sz="2400" dirty="0"/>
              <a:t>Snoeien dient meerdere doelen:</a:t>
            </a:r>
          </a:p>
          <a:p>
            <a:endParaRPr lang="nl-NL" sz="2400" dirty="0"/>
          </a:p>
          <a:p>
            <a:pPr marL="285750" indent="-285750">
              <a:buFont typeface="Arial" panose="020B0604020202020204" pitchFamily="34" charset="0"/>
              <a:buChar char="•"/>
            </a:pPr>
            <a:r>
              <a:rPr lang="nl-NL" sz="2400" dirty="0"/>
              <a:t>Het in een gewenste vorm brengen van de plant, de zogenaamde </a:t>
            </a:r>
            <a:r>
              <a:rPr lang="nl-NL" sz="2400" dirty="0" err="1"/>
              <a:t>vormsnoei</a:t>
            </a:r>
            <a:r>
              <a:rPr lang="nl-NL" sz="2400" dirty="0"/>
              <a:t>.</a:t>
            </a:r>
          </a:p>
          <a:p>
            <a:pPr marL="285750" indent="-285750">
              <a:buFont typeface="Arial" panose="020B0604020202020204" pitchFamily="34" charset="0"/>
              <a:buChar char="•"/>
            </a:pPr>
            <a:r>
              <a:rPr lang="nl-NL" sz="2400" dirty="0"/>
              <a:t>Het optimaliseren ten behoeve van een grotere vruchtenoogst.</a:t>
            </a:r>
          </a:p>
          <a:p>
            <a:pPr marL="285750" indent="-285750">
              <a:buFont typeface="Arial" panose="020B0604020202020204" pitchFamily="34" charset="0"/>
              <a:buChar char="•"/>
            </a:pPr>
            <a:r>
              <a:rPr lang="nl-NL" sz="2400" dirty="0"/>
              <a:t>Het verjongen van de plant, de zogenaamde </a:t>
            </a:r>
            <a:r>
              <a:rPr lang="nl-NL" sz="2400" dirty="0" err="1"/>
              <a:t>verjongingssnoei</a:t>
            </a:r>
            <a:r>
              <a:rPr lang="nl-NL" sz="2400" dirty="0"/>
              <a:t>.</a:t>
            </a:r>
          </a:p>
        </p:txBody>
      </p:sp>
      <p:pic>
        <p:nvPicPr>
          <p:cNvPr id="6" name="Afbeelding 5">
            <a:extLst>
              <a:ext uri="{FF2B5EF4-FFF2-40B4-BE49-F238E27FC236}">
                <a16:creationId xmlns:a16="http://schemas.microsoft.com/office/drawing/2014/main" id="{804B7447-895A-4A1E-92C9-908187EA75BB}"/>
              </a:ext>
            </a:extLst>
          </p:cNvPr>
          <p:cNvPicPr>
            <a:picLocks noChangeAspect="1"/>
          </p:cNvPicPr>
          <p:nvPr/>
        </p:nvPicPr>
        <p:blipFill>
          <a:blip r:embed="rId2"/>
          <a:stretch>
            <a:fillRect/>
          </a:stretch>
        </p:blipFill>
        <p:spPr>
          <a:xfrm>
            <a:off x="9363674" y="241518"/>
            <a:ext cx="2347163" cy="2347163"/>
          </a:xfrm>
          <a:prstGeom prst="rect">
            <a:avLst/>
          </a:prstGeom>
        </p:spPr>
      </p:pic>
      <p:sp>
        <p:nvSpPr>
          <p:cNvPr id="8" name="Titel 4">
            <a:extLst>
              <a:ext uri="{FF2B5EF4-FFF2-40B4-BE49-F238E27FC236}">
                <a16:creationId xmlns:a16="http://schemas.microsoft.com/office/drawing/2014/main" id="{412EFFB5-4372-5385-4940-869F25FFCB01}"/>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2111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1035DBF-2148-41D7-8911-EB882D4E1BD0}"/>
              </a:ext>
            </a:extLst>
          </p:cNvPr>
          <p:cNvPicPr>
            <a:picLocks noChangeAspect="1"/>
          </p:cNvPicPr>
          <p:nvPr/>
        </p:nvPicPr>
        <p:blipFill>
          <a:blip r:embed="rId2"/>
          <a:stretch>
            <a:fillRect/>
          </a:stretch>
        </p:blipFill>
        <p:spPr>
          <a:xfrm>
            <a:off x="3815255" y="1598329"/>
            <a:ext cx="8234855" cy="5016003"/>
          </a:xfrm>
          <a:prstGeom prst="rect">
            <a:avLst/>
          </a:prstGeom>
        </p:spPr>
      </p:pic>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308954" y="2203960"/>
            <a:ext cx="7931318" cy="1200329"/>
          </a:xfrm>
          <a:prstGeom prst="rect">
            <a:avLst/>
          </a:prstGeom>
        </p:spPr>
        <p:txBody>
          <a:bodyPr wrap="square">
            <a:spAutoFit/>
          </a:bodyPr>
          <a:lstStyle/>
          <a:p>
            <a:r>
              <a:rPr lang="nl-NL" sz="2400" dirty="0"/>
              <a:t>Les 5 Verzorgen struiken en klimplanten</a:t>
            </a:r>
          </a:p>
          <a:p>
            <a:endParaRPr lang="nl-NL" sz="2400" dirty="0"/>
          </a:p>
          <a:p>
            <a:r>
              <a:rPr lang="nl-NL" sz="2400" dirty="0"/>
              <a:t>Waar moet je knippen?</a:t>
            </a:r>
          </a:p>
        </p:txBody>
      </p:sp>
      <p:sp>
        <p:nvSpPr>
          <p:cNvPr id="8" name="Titel 4">
            <a:extLst>
              <a:ext uri="{FF2B5EF4-FFF2-40B4-BE49-F238E27FC236}">
                <a16:creationId xmlns:a16="http://schemas.microsoft.com/office/drawing/2014/main" id="{36595B52-B7E4-9959-A46B-F4F75B0BD5C9}"/>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90312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5 Verzorgen struiken en klimplanten</a:t>
            </a:r>
          </a:p>
          <a:p>
            <a:pPr indent="0">
              <a:buNone/>
            </a:pPr>
            <a:endParaRPr lang="nl-NL" dirty="0"/>
          </a:p>
        </p:txBody>
      </p:sp>
      <p:sp>
        <p:nvSpPr>
          <p:cNvPr id="4" name="Rechthoek 3">
            <a:extLst>
              <a:ext uri="{FF2B5EF4-FFF2-40B4-BE49-F238E27FC236}">
                <a16:creationId xmlns:a16="http://schemas.microsoft.com/office/drawing/2014/main" id="{2C81BD7F-3C48-410C-B329-44830304AB13}"/>
              </a:ext>
            </a:extLst>
          </p:cNvPr>
          <p:cNvSpPr/>
          <p:nvPr/>
        </p:nvSpPr>
        <p:spPr>
          <a:xfrm>
            <a:off x="481162" y="2373311"/>
            <a:ext cx="11504512" cy="2677656"/>
          </a:xfrm>
          <a:prstGeom prst="rect">
            <a:avLst/>
          </a:prstGeom>
        </p:spPr>
        <p:txBody>
          <a:bodyPr wrap="square">
            <a:spAutoFit/>
          </a:bodyPr>
          <a:lstStyle/>
          <a:p>
            <a:r>
              <a:rPr lang="nl-NL" sz="2400" dirty="0"/>
              <a:t>VORMSNOEI Waar let je op bij het snoeien</a:t>
            </a:r>
          </a:p>
          <a:p>
            <a:r>
              <a:rPr lang="nl-NL" sz="2400" dirty="0"/>
              <a:t>Let bij het snoeien vooral op een mooie, natuurlijke vorm van de struik. Haal kruisende takken weg, zorg ervoor dat de takken mooi over de struik verdeeld staan, houd het hart open en neem dood hout weg.</a:t>
            </a:r>
          </a:p>
          <a:p>
            <a:r>
              <a:rPr lang="nl-NL" sz="2400" dirty="0"/>
              <a:t>Knip niet alleen een stukje aan het eind van een tak af, dun een struik liever een beetje uit. Haal bijvoorbeeld een oudere (te lange) tak helemaal weg tot de grond of vlak boven een goed ontwikkelde zijtak. Zo verjong je de struik.</a:t>
            </a:r>
          </a:p>
        </p:txBody>
      </p:sp>
      <p:pic>
        <p:nvPicPr>
          <p:cNvPr id="3" name="Afbeelding 2">
            <a:extLst>
              <a:ext uri="{FF2B5EF4-FFF2-40B4-BE49-F238E27FC236}">
                <a16:creationId xmlns:a16="http://schemas.microsoft.com/office/drawing/2014/main" id="{EB8D4BE5-660F-49E9-8238-6745A61F5C3D}"/>
              </a:ext>
            </a:extLst>
          </p:cNvPr>
          <p:cNvPicPr>
            <a:picLocks noChangeAspect="1"/>
          </p:cNvPicPr>
          <p:nvPr/>
        </p:nvPicPr>
        <p:blipFill>
          <a:blip r:embed="rId2"/>
          <a:stretch>
            <a:fillRect/>
          </a:stretch>
        </p:blipFill>
        <p:spPr>
          <a:xfrm flipH="1">
            <a:off x="9073660" y="83484"/>
            <a:ext cx="2053884" cy="2476239"/>
          </a:xfrm>
          <a:prstGeom prst="rect">
            <a:avLst/>
          </a:prstGeom>
        </p:spPr>
      </p:pic>
      <p:sp>
        <p:nvSpPr>
          <p:cNvPr id="8" name="Titel 4">
            <a:extLst>
              <a:ext uri="{FF2B5EF4-FFF2-40B4-BE49-F238E27FC236}">
                <a16:creationId xmlns:a16="http://schemas.microsoft.com/office/drawing/2014/main" id="{020D70EB-3342-E48E-9679-0BC212CA0486}"/>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3291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5 Verzorgen struiken en klimplanten</a:t>
            </a:r>
          </a:p>
        </p:txBody>
      </p:sp>
      <p:sp>
        <p:nvSpPr>
          <p:cNvPr id="4" name="Rechthoek 3">
            <a:extLst>
              <a:ext uri="{FF2B5EF4-FFF2-40B4-BE49-F238E27FC236}">
                <a16:creationId xmlns:a16="http://schemas.microsoft.com/office/drawing/2014/main" id="{2C81BD7F-3C48-410C-B329-44830304AB13}"/>
              </a:ext>
            </a:extLst>
          </p:cNvPr>
          <p:cNvSpPr/>
          <p:nvPr/>
        </p:nvSpPr>
        <p:spPr>
          <a:xfrm>
            <a:off x="481162" y="2373311"/>
            <a:ext cx="10646382" cy="3354765"/>
          </a:xfrm>
          <a:prstGeom prst="rect">
            <a:avLst/>
          </a:prstGeom>
        </p:spPr>
        <p:txBody>
          <a:bodyPr wrap="square">
            <a:spAutoFit/>
          </a:bodyPr>
          <a:lstStyle/>
          <a:p>
            <a:r>
              <a:rPr lang="nl-NL" sz="2000" dirty="0"/>
              <a:t>VORMSNOEI Waar let je op bij het snoeien</a:t>
            </a:r>
          </a:p>
          <a:p>
            <a:r>
              <a:rPr lang="nl-NL" sz="2400" dirty="0"/>
              <a:t>Waar kun je nu het best knippen? Op de takken zitten knoppen (ogen), die in de lente nieuwe scheuten zullen voortbrengen. Een oog zal uitlopen in de richting waarheen het wijst. Zo kun je de groeirichting van die tak voorspellen. Snoei je vlak boven zo’n oog, dan zal dat oog de meeste groeikracht hebben en het snelst groeien. Knip boven een oog dat naar buiten wijst, zo blijft het hart van de struik open.</a:t>
            </a:r>
          </a:p>
          <a:p>
            <a:r>
              <a:rPr lang="nl-NL" sz="2400" dirty="0"/>
              <a:t>Snoeiwonden van meer dan 10 cm overgroeien niet makkelijk. Probeer dat zoveel mogelijk te voorkomen door tijdig te snoeien. </a:t>
            </a:r>
          </a:p>
        </p:txBody>
      </p:sp>
      <p:pic>
        <p:nvPicPr>
          <p:cNvPr id="3" name="Afbeelding 2">
            <a:extLst>
              <a:ext uri="{FF2B5EF4-FFF2-40B4-BE49-F238E27FC236}">
                <a16:creationId xmlns:a16="http://schemas.microsoft.com/office/drawing/2014/main" id="{EB8D4BE5-660F-49E9-8238-6745A61F5C3D}"/>
              </a:ext>
            </a:extLst>
          </p:cNvPr>
          <p:cNvPicPr>
            <a:picLocks noChangeAspect="1"/>
          </p:cNvPicPr>
          <p:nvPr/>
        </p:nvPicPr>
        <p:blipFill>
          <a:blip r:embed="rId2"/>
          <a:stretch>
            <a:fillRect/>
          </a:stretch>
        </p:blipFill>
        <p:spPr>
          <a:xfrm flipH="1">
            <a:off x="9073660" y="83484"/>
            <a:ext cx="2053884" cy="2476239"/>
          </a:xfrm>
          <a:prstGeom prst="rect">
            <a:avLst/>
          </a:prstGeom>
        </p:spPr>
      </p:pic>
      <p:sp>
        <p:nvSpPr>
          <p:cNvPr id="8" name="Titel 4">
            <a:extLst>
              <a:ext uri="{FF2B5EF4-FFF2-40B4-BE49-F238E27FC236}">
                <a16:creationId xmlns:a16="http://schemas.microsoft.com/office/drawing/2014/main" id="{192AF8EF-8491-6060-9160-BAB1D991FCBF}"/>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19414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253331"/>
            <a:ext cx="11229675" cy="4351338"/>
          </a:xfrm>
        </p:spPr>
        <p:txBody>
          <a:bodyPr>
            <a:normAutofit/>
          </a:bodyPr>
          <a:lstStyle/>
          <a:p>
            <a:pPr indent="0">
              <a:buNone/>
            </a:pPr>
            <a:endParaRPr lang="nl-NL" dirty="0"/>
          </a:p>
          <a:p>
            <a:pPr indent="0">
              <a:buNone/>
            </a:pPr>
            <a:r>
              <a:rPr lang="nl-NL" dirty="0"/>
              <a:t>Les 5 Verzorgen struiken en klimplanten</a:t>
            </a:r>
          </a:p>
          <a:p>
            <a:pPr indent="0">
              <a:buNone/>
            </a:pPr>
            <a:endParaRPr lang="nl-NL" dirty="0"/>
          </a:p>
          <a:p>
            <a:pPr indent="0">
              <a:buNone/>
            </a:pPr>
            <a:r>
              <a:rPr lang="nl-NL" dirty="0" err="1"/>
              <a:t>Vormsnoei</a:t>
            </a:r>
            <a:endParaRPr lang="nl-NL" dirty="0"/>
          </a:p>
        </p:txBody>
      </p:sp>
      <p:pic>
        <p:nvPicPr>
          <p:cNvPr id="3" name="Onlinemedia 2">
            <a:hlinkClick r:id="" action="ppaction://media"/>
            <a:extLst>
              <a:ext uri="{FF2B5EF4-FFF2-40B4-BE49-F238E27FC236}">
                <a16:creationId xmlns:a16="http://schemas.microsoft.com/office/drawing/2014/main" id="{42A6C072-EFD8-4375-9FBD-24C173C7F6A2}"/>
              </a:ext>
            </a:extLst>
          </p:cNvPr>
          <p:cNvPicPr>
            <a:picLocks noRot="1" noChangeAspect="1"/>
          </p:cNvPicPr>
          <p:nvPr>
            <a:videoFile r:link="rId1"/>
          </p:nvPr>
        </p:nvPicPr>
        <p:blipFill>
          <a:blip r:embed="rId3"/>
          <a:stretch>
            <a:fillRect/>
          </a:stretch>
        </p:blipFill>
        <p:spPr>
          <a:xfrm>
            <a:off x="2538046" y="2025192"/>
            <a:ext cx="7399607" cy="4162278"/>
          </a:xfrm>
          <a:prstGeom prst="rect">
            <a:avLst/>
          </a:prstGeom>
        </p:spPr>
      </p:pic>
      <p:sp>
        <p:nvSpPr>
          <p:cNvPr id="7" name="Titel 4">
            <a:extLst>
              <a:ext uri="{FF2B5EF4-FFF2-40B4-BE49-F238E27FC236}">
                <a16:creationId xmlns:a16="http://schemas.microsoft.com/office/drawing/2014/main" id="{81C0E44C-597A-7038-84FE-FCB447DE016A}"/>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49555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2B541619-17DA-4561-A025-89A5E27CE1D0}"/>
              </a:ext>
            </a:extLst>
          </p:cNvPr>
          <p:cNvSpPr/>
          <p:nvPr/>
        </p:nvSpPr>
        <p:spPr>
          <a:xfrm>
            <a:off x="303753" y="2016407"/>
            <a:ext cx="9281816" cy="4462760"/>
          </a:xfrm>
          <a:prstGeom prst="rect">
            <a:avLst/>
          </a:prstGeom>
        </p:spPr>
        <p:txBody>
          <a:bodyPr wrap="square">
            <a:spAutoFit/>
          </a:bodyPr>
          <a:lstStyle/>
          <a:p>
            <a:r>
              <a:rPr lang="nl-NL" sz="2400" dirty="0"/>
              <a:t>Les 5 Verzorgen struiken en klimplanten</a:t>
            </a:r>
          </a:p>
          <a:p>
            <a:endParaRPr lang="nl-NL" sz="2400" dirty="0"/>
          </a:p>
          <a:p>
            <a:r>
              <a:rPr lang="nl-NL" sz="2400" dirty="0"/>
              <a:t>Grotere vruchtenoogst</a:t>
            </a:r>
          </a:p>
          <a:p>
            <a:r>
              <a:rPr lang="nl-NL" sz="2400" dirty="0"/>
              <a:t>Er bestaan veel verschillende methoden voor de snoeien of dieven van fruitbomen en vruchtgroenten  Deze methoden hebben met elkaar gemeen dat ze erop gericht zijn de opbrengst te maximaliseren. </a:t>
            </a:r>
          </a:p>
          <a:p>
            <a:r>
              <a:rPr lang="nl-NL" sz="2400" dirty="0"/>
              <a:t>Dit in tegenstelling tot veel snoeimethoden voor andere plantengroepen, die zijn gericht op een zo mooi mogelijk gevormde plant. Hieronder volgt meer informatie achter de link:</a:t>
            </a:r>
          </a:p>
          <a:p>
            <a:endParaRPr lang="nl-NL" sz="2400" dirty="0"/>
          </a:p>
          <a:p>
            <a:r>
              <a:rPr lang="nl-NL" sz="2000" dirty="0">
                <a:hlinkClick r:id="rId2"/>
              </a:rPr>
              <a:t>Snoeien van fruitbomen</a:t>
            </a:r>
            <a:endParaRPr lang="nl-NL" sz="2000" dirty="0"/>
          </a:p>
        </p:txBody>
      </p:sp>
      <p:pic>
        <p:nvPicPr>
          <p:cNvPr id="4" name="Afbeelding 3">
            <a:extLst>
              <a:ext uri="{FF2B5EF4-FFF2-40B4-BE49-F238E27FC236}">
                <a16:creationId xmlns:a16="http://schemas.microsoft.com/office/drawing/2014/main" id="{3CA2682B-6FE2-4E59-93F5-20B514E40653}"/>
              </a:ext>
            </a:extLst>
          </p:cNvPr>
          <p:cNvPicPr>
            <a:picLocks noChangeAspect="1"/>
          </p:cNvPicPr>
          <p:nvPr/>
        </p:nvPicPr>
        <p:blipFill>
          <a:blip r:embed="rId3"/>
          <a:stretch>
            <a:fillRect/>
          </a:stretch>
        </p:blipFill>
        <p:spPr>
          <a:xfrm>
            <a:off x="9218051" y="4376144"/>
            <a:ext cx="2911104" cy="2180518"/>
          </a:xfrm>
          <a:prstGeom prst="rect">
            <a:avLst/>
          </a:prstGeom>
        </p:spPr>
      </p:pic>
      <p:sp>
        <p:nvSpPr>
          <p:cNvPr id="8" name="Titel 4">
            <a:extLst>
              <a:ext uri="{FF2B5EF4-FFF2-40B4-BE49-F238E27FC236}">
                <a16:creationId xmlns:a16="http://schemas.microsoft.com/office/drawing/2014/main" id="{3D65C28A-696E-34D0-48AE-1427BB5DB88B}"/>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1437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B915FC08-E5C7-41B9-97D2-7D4CE82FBF72}"/>
              </a:ext>
            </a:extLst>
          </p:cNvPr>
          <p:cNvPicPr>
            <a:picLocks noRot="1" noChangeAspect="1"/>
          </p:cNvPicPr>
          <p:nvPr>
            <a:videoFile r:link="rId1"/>
          </p:nvPr>
        </p:nvPicPr>
        <p:blipFill>
          <a:blip r:embed="rId3"/>
          <a:stretch>
            <a:fillRect/>
          </a:stretch>
        </p:blipFill>
        <p:spPr>
          <a:xfrm>
            <a:off x="1390357" y="2311938"/>
            <a:ext cx="7823981" cy="4400989"/>
          </a:xfrm>
          <a:prstGeom prst="rect">
            <a:avLst/>
          </a:prstGeom>
        </p:spPr>
      </p:pic>
      <p:sp>
        <p:nvSpPr>
          <p:cNvPr id="7" name="Titel 4">
            <a:extLst>
              <a:ext uri="{FF2B5EF4-FFF2-40B4-BE49-F238E27FC236}">
                <a16:creationId xmlns:a16="http://schemas.microsoft.com/office/drawing/2014/main" id="{A000AD69-0052-945E-0FDE-344FF5C99B0C}"/>
              </a:ext>
            </a:extLst>
          </p:cNvPr>
          <p:cNvSpPr>
            <a:spLocks noGrp="1"/>
          </p:cNvSpPr>
          <p:nvPr>
            <p:ph type="title"/>
          </p:nvPr>
        </p:nvSpPr>
        <p:spPr>
          <a:xfrm>
            <a:off x="755650" y="576263"/>
            <a:ext cx="9036050" cy="1079500"/>
          </a:xfrm>
        </p:spPr>
        <p:txBody>
          <a:bodyPr>
            <a:normAutofit fontScale="90000"/>
          </a:bodyPr>
          <a:lstStyle/>
          <a:p>
            <a:r>
              <a:rPr lang="nl-NL" dirty="0"/>
              <a:t>        Verzorgen gewas 1  Boomteelt</a:t>
            </a:r>
            <a:br>
              <a:rPr lang="nl-NL" dirty="0"/>
            </a:br>
            <a:br>
              <a:rPr lang="nl-NL" dirty="0"/>
            </a:br>
            <a:r>
              <a:rPr lang="nl-NL" sz="2700" b="0" dirty="0"/>
              <a:t>Les 5 Verzorgen struiken en klimplanten</a:t>
            </a:r>
            <a:br>
              <a:rPr lang="nl-NL" sz="2700" b="0" dirty="0"/>
            </a:br>
            <a:r>
              <a:rPr lang="nl-NL" sz="2700" b="0" dirty="0"/>
              <a:t>Snoeien voor meer fruit</a:t>
            </a:r>
            <a:br>
              <a:rPr lang="nl-NL" dirty="0"/>
            </a:br>
            <a:endParaRPr lang="nl-NL" dirty="0"/>
          </a:p>
        </p:txBody>
      </p:sp>
    </p:spTree>
    <p:extLst>
      <p:ext uri="{BB962C8B-B14F-4D97-AF65-F5344CB8AC3E}">
        <p14:creationId xmlns:p14="http://schemas.microsoft.com/office/powerpoint/2010/main" val="167683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D79BFD5D-4033-4077-99F5-EE26A23FE231}"/>
              </a:ext>
            </a:extLst>
          </p:cNvPr>
          <p:cNvSpPr/>
          <p:nvPr/>
        </p:nvSpPr>
        <p:spPr>
          <a:xfrm>
            <a:off x="368619" y="2337642"/>
            <a:ext cx="9703847" cy="3416320"/>
          </a:xfrm>
          <a:prstGeom prst="rect">
            <a:avLst/>
          </a:prstGeom>
        </p:spPr>
        <p:txBody>
          <a:bodyPr wrap="square">
            <a:spAutoFit/>
          </a:bodyPr>
          <a:lstStyle/>
          <a:p>
            <a:r>
              <a:rPr lang="nl-NL" sz="2400" dirty="0"/>
              <a:t>Les 5 Verzorgen struiken en klimplanten</a:t>
            </a:r>
          </a:p>
          <a:p>
            <a:endParaRPr lang="nl-NL" sz="2400" dirty="0"/>
          </a:p>
          <a:p>
            <a:r>
              <a:rPr lang="nl-NL" sz="2400" dirty="0"/>
              <a:t>De verjongings- of </a:t>
            </a:r>
            <a:r>
              <a:rPr lang="nl-NL" sz="2400" dirty="0" err="1"/>
              <a:t>onderhoudssnoei</a:t>
            </a:r>
            <a:r>
              <a:rPr lang="nl-NL" sz="2400" dirty="0"/>
              <a:t> </a:t>
            </a:r>
          </a:p>
          <a:p>
            <a:r>
              <a:rPr lang="nl-NL" sz="2400" dirty="0"/>
              <a:t>Dit kan zijn van een </a:t>
            </a:r>
            <a:r>
              <a:rPr lang="nl-NL" sz="2400" dirty="0" err="1"/>
              <a:t>betrefte</a:t>
            </a:r>
            <a:r>
              <a:rPr lang="nl-NL" sz="2400" dirty="0"/>
              <a:t> plant het doorknippen van stengels van allerlei dikten, van het toppen van jonge scheuten tot het verwijderen van oude takken. </a:t>
            </a:r>
          </a:p>
          <a:p>
            <a:r>
              <a:rPr lang="nl-NL" sz="2400" dirty="0"/>
              <a:t>Net als bij andere planten bestaat het primaire snoeiwerk uit het snel weghalen van dode, zieke en beschadigde delen, en van ongewenste groei als teruggelopen scheuten en wortelopslag</a:t>
            </a:r>
          </a:p>
        </p:txBody>
      </p:sp>
      <p:pic>
        <p:nvPicPr>
          <p:cNvPr id="3" name="Afbeelding 2">
            <a:extLst>
              <a:ext uri="{FF2B5EF4-FFF2-40B4-BE49-F238E27FC236}">
                <a16:creationId xmlns:a16="http://schemas.microsoft.com/office/drawing/2014/main" id="{4061B73F-7D37-419C-80BD-5FEBBAFA50DC}"/>
              </a:ext>
            </a:extLst>
          </p:cNvPr>
          <p:cNvPicPr>
            <a:picLocks noChangeAspect="1"/>
          </p:cNvPicPr>
          <p:nvPr/>
        </p:nvPicPr>
        <p:blipFill>
          <a:blip r:embed="rId2"/>
          <a:stretch>
            <a:fillRect/>
          </a:stretch>
        </p:blipFill>
        <p:spPr>
          <a:xfrm>
            <a:off x="8832459" y="4441080"/>
            <a:ext cx="2705100" cy="2247900"/>
          </a:xfrm>
          <a:prstGeom prst="rect">
            <a:avLst/>
          </a:prstGeom>
        </p:spPr>
      </p:pic>
      <p:sp>
        <p:nvSpPr>
          <p:cNvPr id="8" name="Titel 4">
            <a:extLst>
              <a:ext uri="{FF2B5EF4-FFF2-40B4-BE49-F238E27FC236}">
                <a16:creationId xmlns:a16="http://schemas.microsoft.com/office/drawing/2014/main" id="{AA5F4435-A621-9146-9437-254A623A08D6}"/>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583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 1</a:t>
            </a:r>
            <a:br>
              <a:rPr lang="nl-NL" dirty="0"/>
            </a:br>
            <a:r>
              <a:rPr lang="nl-NL" dirty="0"/>
              <a:t>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55998" y="1930662"/>
            <a:ext cx="11229675" cy="4351338"/>
          </a:xfrm>
        </p:spPr>
        <p:txBody>
          <a:bodyPr/>
          <a:lstStyle/>
          <a:p>
            <a:pPr indent="0">
              <a:buNone/>
            </a:pPr>
            <a:r>
              <a:rPr lang="nl-NL" dirty="0"/>
              <a:t>Les schema:</a:t>
            </a:r>
          </a:p>
          <a:p>
            <a:pPr marL="457200" indent="-457200">
              <a:buAutoNum type="arabicPeriod"/>
            </a:pPr>
            <a:r>
              <a:rPr lang="nl-NL" dirty="0"/>
              <a:t>Hydroponics</a:t>
            </a:r>
          </a:p>
          <a:p>
            <a:pPr marL="457200" indent="-457200">
              <a:buAutoNum type="arabicPeriod"/>
            </a:pPr>
            <a:r>
              <a:rPr lang="nl-NL" dirty="0"/>
              <a:t>Introductie</a:t>
            </a:r>
          </a:p>
          <a:p>
            <a:pPr marL="457200" indent="-457200">
              <a:buAutoNum type="arabicPeriod"/>
            </a:pPr>
            <a:r>
              <a:rPr lang="nl-NL" dirty="0"/>
              <a:t>Kas &amp; Tunnel</a:t>
            </a:r>
          </a:p>
          <a:p>
            <a:pPr marL="457200" indent="-457200">
              <a:buAutoNum type="arabicPeriod"/>
            </a:pPr>
            <a:r>
              <a:rPr lang="nl-NL" dirty="0"/>
              <a:t>Verzorgen bomen</a:t>
            </a:r>
          </a:p>
          <a:p>
            <a:pPr marL="457200" indent="-457200">
              <a:buAutoNum type="arabicPeriod"/>
            </a:pPr>
            <a:r>
              <a:rPr lang="nl-NL" dirty="0"/>
              <a:t>Verzorgen struiken en klimplanten</a:t>
            </a:r>
          </a:p>
        </p:txBody>
      </p:sp>
      <p:pic>
        <p:nvPicPr>
          <p:cNvPr id="6" name="Afbeelding 5">
            <a:extLst>
              <a:ext uri="{FF2B5EF4-FFF2-40B4-BE49-F238E27FC236}">
                <a16:creationId xmlns:a16="http://schemas.microsoft.com/office/drawing/2014/main" id="{3C529AF3-AF5B-61A8-2A71-3BB8EC709B0A}"/>
              </a:ext>
            </a:extLst>
          </p:cNvPr>
          <p:cNvPicPr>
            <a:picLocks noChangeAspect="1"/>
          </p:cNvPicPr>
          <p:nvPr/>
        </p:nvPicPr>
        <p:blipFill>
          <a:blip r:embed="rId2"/>
          <a:stretch>
            <a:fillRect/>
          </a:stretch>
        </p:blipFill>
        <p:spPr>
          <a:xfrm>
            <a:off x="3973127" y="4534354"/>
            <a:ext cx="4795415" cy="1573574"/>
          </a:xfrm>
          <a:prstGeom prst="rect">
            <a:avLst/>
          </a:prstGeom>
        </p:spPr>
      </p:pic>
    </p:spTree>
    <p:extLst>
      <p:ext uri="{BB962C8B-B14F-4D97-AF65-F5344CB8AC3E}">
        <p14:creationId xmlns:p14="http://schemas.microsoft.com/office/powerpoint/2010/main" val="38444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5 Verzorgen struiken en klimplanten</a:t>
            </a:r>
          </a:p>
          <a:p>
            <a:pPr indent="0">
              <a:buNone/>
            </a:pPr>
            <a:endParaRPr lang="nl-NL" dirty="0"/>
          </a:p>
          <a:p>
            <a:pPr indent="0">
              <a:buNone/>
            </a:pPr>
            <a:r>
              <a:rPr lang="nl-NL" dirty="0" err="1"/>
              <a:t>Verjongingssnoei</a:t>
            </a: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D4784A1F-1DF3-4913-B861-932660993F5F}"/>
              </a:ext>
            </a:extLst>
          </p:cNvPr>
          <p:cNvPicPr>
            <a:picLocks noRot="1" noChangeAspect="1"/>
          </p:cNvPicPr>
          <p:nvPr>
            <a:videoFile r:link="rId1"/>
          </p:nvPr>
        </p:nvPicPr>
        <p:blipFill>
          <a:blip r:embed="rId3"/>
          <a:stretch>
            <a:fillRect/>
          </a:stretch>
        </p:blipFill>
        <p:spPr>
          <a:xfrm>
            <a:off x="3008657" y="2451621"/>
            <a:ext cx="7298272" cy="4105278"/>
          </a:xfrm>
          <a:prstGeom prst="rect">
            <a:avLst/>
          </a:prstGeom>
        </p:spPr>
      </p:pic>
      <p:sp>
        <p:nvSpPr>
          <p:cNvPr id="11" name="Titel 4">
            <a:extLst>
              <a:ext uri="{FF2B5EF4-FFF2-40B4-BE49-F238E27FC236}">
                <a16:creationId xmlns:a16="http://schemas.microsoft.com/office/drawing/2014/main" id="{06A06D4F-1C40-914C-6E32-349F8DCA1E20}"/>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18183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928458" y="1253331"/>
            <a:ext cx="10053963" cy="4351338"/>
          </a:xfrm>
        </p:spPr>
        <p:txBody>
          <a:bodyPr>
            <a:normAutofit/>
          </a:bodyPr>
          <a:lstStyle/>
          <a:p>
            <a:pPr indent="0">
              <a:buNone/>
            </a:pPr>
            <a:endParaRPr lang="nl-NL" dirty="0"/>
          </a:p>
          <a:p>
            <a:pPr indent="0">
              <a:buNone/>
            </a:pPr>
            <a:endParaRPr lang="nl-NL" dirty="0"/>
          </a:p>
          <a:p>
            <a:pPr indent="0">
              <a:buNone/>
            </a:pPr>
            <a:r>
              <a:rPr lang="nl-NL" dirty="0"/>
              <a:t>Les 5 Verzorgen struiken en klimplanten</a:t>
            </a:r>
          </a:p>
          <a:p>
            <a:pPr indent="0">
              <a:buNone/>
            </a:pPr>
            <a:endParaRPr lang="nl-NL" dirty="0"/>
          </a:p>
          <a:p>
            <a:pPr indent="0">
              <a:buNone/>
            </a:pPr>
            <a:r>
              <a:rPr lang="nl-NL" dirty="0"/>
              <a:t>Groeiregels</a:t>
            </a:r>
          </a:p>
          <a:p>
            <a:pPr indent="0">
              <a:buNone/>
            </a:pPr>
            <a:r>
              <a:rPr lang="nl-NL" dirty="0"/>
              <a:t>• De opwaarts gerichte sapstroom (levensader) van de </a:t>
            </a:r>
          </a:p>
          <a:p>
            <a:pPr indent="0">
              <a:buNone/>
            </a:pPr>
            <a:r>
              <a:rPr lang="nl-NL" dirty="0"/>
              <a:t>boom of plant de weg kiest van de minste weerstand.</a:t>
            </a:r>
          </a:p>
          <a:p>
            <a:pPr indent="0">
              <a:buNone/>
            </a:pPr>
            <a:r>
              <a:rPr lang="nl-NL" dirty="0"/>
              <a:t>• De toepassing van deze regels is eenvoudig: </a:t>
            </a:r>
          </a:p>
          <a:p>
            <a:pPr marL="342900" indent="-342900"/>
            <a:r>
              <a:rPr lang="nl-NL" dirty="0"/>
              <a:t>De groeikracht verhouding (dominantie  volgorde) van de takken onderling kan veranderd worden door inkorten of uitbuigen, zodat we de vorming van de kroon naar eigen wens kunnen beïnvloeden</a:t>
            </a:r>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
        <p:nvSpPr>
          <p:cNvPr id="8" name="Titel 4">
            <a:extLst>
              <a:ext uri="{FF2B5EF4-FFF2-40B4-BE49-F238E27FC236}">
                <a16:creationId xmlns:a16="http://schemas.microsoft.com/office/drawing/2014/main" id="{EE4EF7A2-2EF3-B5A3-E5FC-BAF4CC45961F}"/>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27009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962325" y="1783178"/>
            <a:ext cx="11229675" cy="4351338"/>
          </a:xfrm>
        </p:spPr>
        <p:txBody>
          <a:bodyPr>
            <a:normAutofit/>
          </a:bodyPr>
          <a:lstStyle/>
          <a:p>
            <a:pPr indent="0">
              <a:buNone/>
            </a:pPr>
            <a:endParaRPr lang="nl-NL" dirty="0"/>
          </a:p>
          <a:p>
            <a:pPr indent="0">
              <a:buNone/>
            </a:pPr>
            <a:r>
              <a:rPr lang="nl-NL" dirty="0"/>
              <a:t>Les 5 Verzorgen struiken en klimplanten</a:t>
            </a:r>
          </a:p>
          <a:p>
            <a:pPr indent="0">
              <a:buNone/>
            </a:pPr>
            <a:endParaRPr lang="nl-NL" dirty="0"/>
          </a:p>
          <a:p>
            <a:pPr indent="0">
              <a:buNone/>
            </a:pPr>
            <a:r>
              <a:rPr lang="nl-NL" dirty="0"/>
              <a:t>Groeiregels</a:t>
            </a:r>
          </a:p>
          <a:p>
            <a:pPr indent="0">
              <a:buNone/>
            </a:pPr>
            <a:r>
              <a:rPr lang="nl-NL" dirty="0"/>
              <a:t>•De sterkste lengtegroei bereikt men (het jaar na de snoei) </a:t>
            </a:r>
          </a:p>
          <a:p>
            <a:pPr indent="0">
              <a:buNone/>
            </a:pPr>
            <a:r>
              <a:rPr lang="nl-NL" dirty="0"/>
              <a:t>wanneer men 2/3 van de scheut snoeit.</a:t>
            </a:r>
          </a:p>
          <a:p>
            <a:pPr indent="0">
              <a:buNone/>
            </a:pPr>
            <a:r>
              <a:rPr lang="nl-NL" dirty="0"/>
              <a:t>• De sterkste diktegroei bereikt men (het jaar na de snoei) </a:t>
            </a:r>
          </a:p>
          <a:p>
            <a:pPr indent="0">
              <a:buNone/>
            </a:pPr>
            <a:r>
              <a:rPr lang="nl-NL" dirty="0"/>
              <a:t>als men van de tak iets minder dan de helft terugsnoeit.</a:t>
            </a:r>
          </a:p>
          <a:p>
            <a:pPr indent="0">
              <a:buNone/>
            </a:pPr>
            <a:r>
              <a:rPr lang="nl-NL" dirty="0"/>
              <a:t>• De groei is het sterkst aan de toppen van de takken</a:t>
            </a:r>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
        <p:nvSpPr>
          <p:cNvPr id="8" name="Titel 4">
            <a:extLst>
              <a:ext uri="{FF2B5EF4-FFF2-40B4-BE49-F238E27FC236}">
                <a16:creationId xmlns:a16="http://schemas.microsoft.com/office/drawing/2014/main" id="{02031EE6-85F8-A662-5AB5-938CAA4B785B}"/>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2834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endParaRPr lang="nl-NL" dirty="0"/>
          </a:p>
          <a:p>
            <a:pPr indent="0">
              <a:buNone/>
            </a:pPr>
            <a:r>
              <a:rPr lang="nl-NL" dirty="0"/>
              <a:t>Les 5 Verzorgen struiken en klimplanten</a:t>
            </a:r>
          </a:p>
          <a:p>
            <a:pPr indent="0">
              <a:buNone/>
            </a:pPr>
            <a:endParaRPr lang="nl-NL" dirty="0"/>
          </a:p>
          <a:p>
            <a:pPr indent="0">
              <a:buNone/>
            </a:pPr>
            <a:r>
              <a:rPr lang="nl-NL" dirty="0"/>
              <a:t>Groeiregels</a:t>
            </a:r>
          </a:p>
          <a:p>
            <a:pPr indent="0">
              <a:buNone/>
            </a:pPr>
            <a:r>
              <a:rPr lang="nl-NL" dirty="0"/>
              <a:t>• De gemiddelde bladgrootte neemt toe wanneer er meer van een</a:t>
            </a:r>
          </a:p>
          <a:p>
            <a:pPr indent="0">
              <a:buNone/>
            </a:pPr>
            <a:r>
              <a:rPr lang="nl-NL" dirty="0"/>
              <a:t> twijg wordt ingeknipt. </a:t>
            </a:r>
          </a:p>
          <a:p>
            <a:pPr marL="342900" indent="-342900"/>
            <a:r>
              <a:rPr lang="nl-NL" dirty="0"/>
              <a:t>Dit gaat niet meer op als van de twijg meer dan 3/4 wordt </a:t>
            </a:r>
          </a:p>
          <a:p>
            <a:pPr indent="0">
              <a:buNone/>
            </a:pPr>
            <a:r>
              <a:rPr lang="nl-NL" dirty="0"/>
              <a:t>verwijderd.</a:t>
            </a:r>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
        <p:nvSpPr>
          <p:cNvPr id="8" name="Titel 4">
            <a:extLst>
              <a:ext uri="{FF2B5EF4-FFF2-40B4-BE49-F238E27FC236}">
                <a16:creationId xmlns:a16="http://schemas.microsoft.com/office/drawing/2014/main" id="{63A7B2F9-1DC6-EFC9-888C-E4F79BB44ADA}"/>
              </a:ext>
            </a:extLst>
          </p:cNvPr>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6347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9783715" cy="4351338"/>
          </a:xfrm>
        </p:spPr>
        <p:txBody>
          <a:bodyPr>
            <a:normAutofit/>
          </a:bodyPr>
          <a:lstStyle/>
          <a:p>
            <a:pPr indent="0">
              <a:buNone/>
            </a:pPr>
            <a:endParaRPr lang="nl-NL" dirty="0"/>
          </a:p>
          <a:p>
            <a:pPr indent="0">
              <a:buNone/>
            </a:pPr>
            <a:r>
              <a:rPr lang="nl-NL" dirty="0"/>
              <a:t>Les 5 Verzorgen struiken en klimplanten</a:t>
            </a:r>
          </a:p>
          <a:p>
            <a:pPr indent="0">
              <a:buNone/>
            </a:pPr>
            <a:endParaRPr lang="nl-NL" dirty="0"/>
          </a:p>
          <a:p>
            <a:pPr indent="0">
              <a:buNone/>
            </a:pPr>
            <a:r>
              <a:rPr lang="nl-NL" dirty="0"/>
              <a:t>Groeiregels</a:t>
            </a:r>
          </a:p>
          <a:p>
            <a:pPr marL="342900" indent="-342900"/>
            <a:r>
              <a:rPr lang="nl-NL" dirty="0"/>
              <a:t>Het aantal kortloten (korte takjes met een bladpaar en vrucht) dat gevormd wordt op het resterende deel van een twijg neemt af </a:t>
            </a:r>
            <a:r>
              <a:rPr lang="nl-NL" dirty="0" err="1"/>
              <a:t>namate</a:t>
            </a:r>
            <a:r>
              <a:rPr lang="nl-NL" dirty="0"/>
              <a:t> een twijg dieper wordt ingeknipt. </a:t>
            </a:r>
          </a:p>
          <a:p>
            <a:pPr marL="342900" indent="-342900"/>
            <a:r>
              <a:rPr lang="nl-NL" dirty="0"/>
              <a:t>Ook zullen de nieuw gevormde scheuten minder generatieve knoppen vormen bij dieper inknippen van de twijgen. </a:t>
            </a:r>
          </a:p>
          <a:p>
            <a:pPr marL="342900" indent="-342900"/>
            <a:r>
              <a:rPr lang="nl-NL" dirty="0"/>
              <a:t>Dieper inknippen is dus nadelig voor de  bloemknopontwikkeling</a:t>
            </a:r>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11467793" cy="400110"/>
          </a:xfrm>
          <a:prstGeom prst="rect">
            <a:avLst/>
          </a:prstGeom>
        </p:spPr>
        <p:txBody>
          <a:bodyPr wrap="square">
            <a:spAutoFit/>
          </a:bodyPr>
          <a:lstStyle/>
          <a:p>
            <a:endParaRPr lang="nl-NL" sz="2000" dirty="0"/>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
        <p:nvSpPr>
          <p:cNvPr id="8" name="Titel 4">
            <a:extLst>
              <a:ext uri="{FF2B5EF4-FFF2-40B4-BE49-F238E27FC236}">
                <a16:creationId xmlns:a16="http://schemas.microsoft.com/office/drawing/2014/main" id="{0CF2FC6C-B447-0838-73F3-CE86898978E5}"/>
              </a:ext>
            </a:extLst>
          </p:cNvPr>
          <p:cNvSpPr>
            <a:spLocks noGrp="1"/>
          </p:cNvSpPr>
          <p:nvPr>
            <p:ph type="title"/>
          </p:nvPr>
        </p:nvSpPr>
        <p:spPr>
          <a:xfrm>
            <a:off x="755650" y="576263"/>
            <a:ext cx="9036050" cy="10795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11183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70066" y="1224755"/>
            <a:ext cx="8655288" cy="3471332"/>
          </a:xfrm>
        </p:spPr>
        <p:txBody>
          <a:bodyPr/>
          <a:lstStyle/>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D769B5C1-9C0D-4BA2-6617-F6B1F339FF60}"/>
              </a:ext>
            </a:extLst>
          </p:cNvPr>
          <p:cNvSpPr txBox="1"/>
          <p:nvPr/>
        </p:nvSpPr>
        <p:spPr>
          <a:xfrm>
            <a:off x="786599" y="1656000"/>
            <a:ext cx="9508067" cy="1938992"/>
          </a:xfrm>
          <a:prstGeom prst="rect">
            <a:avLst/>
          </a:prstGeom>
          <a:noFill/>
        </p:spPr>
        <p:txBody>
          <a:bodyPr wrap="square" rtlCol="0">
            <a:spAutoFit/>
          </a:bodyPr>
          <a:lstStyle/>
          <a:p>
            <a:r>
              <a:rPr lang="nl-NL" sz="2400" dirty="0"/>
              <a:t>Les 5 Verzorgen struiken en klimplanten</a:t>
            </a:r>
          </a:p>
          <a:p>
            <a:endParaRPr lang="nl-NL" sz="2400" dirty="0"/>
          </a:p>
          <a:p>
            <a:r>
              <a:rPr lang="nl-NL" sz="2400" dirty="0"/>
              <a:t>Huis werk lees uit de reader  boomteelt deel 1 Bomen </a:t>
            </a:r>
          </a:p>
          <a:p>
            <a:endParaRPr lang="nl-NL" sz="2400" dirty="0"/>
          </a:p>
          <a:p>
            <a:r>
              <a:rPr lang="nl-NL" sz="2400" dirty="0"/>
              <a:t>Maak de opdracht 3 uit de </a:t>
            </a:r>
            <a:r>
              <a:rPr lang="nl-NL" sz="2400" dirty="0" err="1"/>
              <a:t>webquest</a:t>
            </a:r>
            <a:r>
              <a:rPr lang="nl-NL" sz="2400" dirty="0"/>
              <a:t> verzorgen van de teelt</a:t>
            </a:r>
          </a:p>
        </p:txBody>
      </p:sp>
      <p:pic>
        <p:nvPicPr>
          <p:cNvPr id="6" name="Afbeelding 5">
            <a:extLst>
              <a:ext uri="{FF2B5EF4-FFF2-40B4-BE49-F238E27FC236}">
                <a16:creationId xmlns:a16="http://schemas.microsoft.com/office/drawing/2014/main" id="{8A41C650-ADC6-C680-A76C-E6181B27E62F}"/>
              </a:ext>
            </a:extLst>
          </p:cNvPr>
          <p:cNvPicPr>
            <a:picLocks noChangeAspect="1"/>
          </p:cNvPicPr>
          <p:nvPr/>
        </p:nvPicPr>
        <p:blipFill>
          <a:blip r:embed="rId2"/>
          <a:stretch>
            <a:fillRect/>
          </a:stretch>
        </p:blipFill>
        <p:spPr>
          <a:xfrm>
            <a:off x="4166216" y="3869268"/>
            <a:ext cx="2370049" cy="2536954"/>
          </a:xfrm>
          <a:prstGeom prst="rect">
            <a:avLst/>
          </a:prstGeom>
        </p:spPr>
      </p:pic>
    </p:spTree>
    <p:extLst>
      <p:ext uri="{BB962C8B-B14F-4D97-AF65-F5344CB8AC3E}">
        <p14:creationId xmlns:p14="http://schemas.microsoft.com/office/powerpoint/2010/main" val="227663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70066" y="1224755"/>
            <a:ext cx="8655288" cy="3471332"/>
          </a:xfrm>
        </p:spPr>
        <p:txBody>
          <a:bodyPr/>
          <a:lstStyle/>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D769B5C1-9C0D-4BA2-6617-F6B1F339FF60}"/>
              </a:ext>
            </a:extLst>
          </p:cNvPr>
          <p:cNvSpPr txBox="1"/>
          <p:nvPr/>
        </p:nvSpPr>
        <p:spPr>
          <a:xfrm>
            <a:off x="677333" y="1735667"/>
            <a:ext cx="9508067" cy="4154984"/>
          </a:xfrm>
          <a:prstGeom prst="rect">
            <a:avLst/>
          </a:prstGeom>
          <a:noFill/>
        </p:spPr>
        <p:txBody>
          <a:bodyPr wrap="square" rtlCol="0">
            <a:spAutoFit/>
          </a:bodyPr>
          <a:lstStyle/>
          <a:p>
            <a:r>
              <a:rPr lang="nl-NL" sz="2400" dirty="0"/>
              <a:t>Les 5 Verzorgen struiken en klimplanten</a:t>
            </a:r>
          </a:p>
          <a:p>
            <a:endParaRPr lang="nl-NL" sz="2400" dirty="0"/>
          </a:p>
          <a:p>
            <a:endParaRPr lang="nl-NL" sz="2400" dirty="0"/>
          </a:p>
          <a:p>
            <a:r>
              <a:rPr lang="nl-NL" sz="2400" dirty="0"/>
              <a:t>Deze les:</a:t>
            </a:r>
          </a:p>
          <a:p>
            <a:pPr marL="342900" indent="-342900">
              <a:buFont typeface="Arial" panose="020B0604020202020204" pitchFamily="34" charset="0"/>
              <a:buChar char="•"/>
            </a:pPr>
            <a:r>
              <a:rPr lang="nl-NL" sz="2400" dirty="0"/>
              <a:t>Werken met de oppotmachine</a:t>
            </a:r>
          </a:p>
          <a:p>
            <a:pPr marL="342900" indent="-342900">
              <a:buFont typeface="Arial" panose="020B0604020202020204" pitchFamily="34" charset="0"/>
              <a:buChar char="•"/>
            </a:pPr>
            <a:r>
              <a:rPr lang="nl-NL" sz="2400" dirty="0"/>
              <a:t>Verzorgen van struiken</a:t>
            </a:r>
          </a:p>
          <a:p>
            <a:pPr marL="342900" indent="-342900">
              <a:buFont typeface="Arial" panose="020B0604020202020204" pitchFamily="34" charset="0"/>
              <a:buChar char="•"/>
            </a:pPr>
            <a:r>
              <a:rPr lang="nl-NL" sz="2400" dirty="0"/>
              <a:t>Verzorgen van klimplanten</a:t>
            </a:r>
          </a:p>
          <a:p>
            <a:pPr marL="342900" indent="-342900">
              <a:buFont typeface="Arial" panose="020B0604020202020204" pitchFamily="34" charset="0"/>
              <a:buChar char="•"/>
            </a:pPr>
            <a:r>
              <a:rPr lang="nl-NL" sz="2400" dirty="0"/>
              <a:t>Snoeien</a:t>
            </a:r>
          </a:p>
          <a:p>
            <a:pPr marL="342900" indent="-342900">
              <a:buFont typeface="Arial" panose="020B0604020202020204" pitchFamily="34" charset="0"/>
              <a:buChar char="•"/>
            </a:pPr>
            <a:r>
              <a:rPr lang="nl-NL" sz="2400" dirty="0"/>
              <a:t>Snoeivormen</a:t>
            </a:r>
          </a:p>
          <a:p>
            <a:pPr marL="342900" indent="-342900">
              <a:buFont typeface="Arial" panose="020B0604020202020204" pitchFamily="34" charset="0"/>
              <a:buChar char="•"/>
            </a:pPr>
            <a:r>
              <a:rPr lang="nl-NL" sz="2400" dirty="0"/>
              <a:t>Snoeiregels</a:t>
            </a:r>
          </a:p>
          <a:p>
            <a:pPr marL="342900" indent="-342900">
              <a:buFont typeface="Arial" panose="020B0604020202020204" pitchFamily="34" charset="0"/>
              <a:buChar char="•"/>
            </a:pPr>
            <a:r>
              <a:rPr lang="nl-NL" sz="2400" dirty="0"/>
              <a:t>Webquest </a:t>
            </a:r>
          </a:p>
        </p:txBody>
      </p:sp>
      <p:pic>
        <p:nvPicPr>
          <p:cNvPr id="4" name="Afbeelding 3">
            <a:extLst>
              <a:ext uri="{FF2B5EF4-FFF2-40B4-BE49-F238E27FC236}">
                <a16:creationId xmlns:a16="http://schemas.microsoft.com/office/drawing/2014/main" id="{98A3A648-4831-A234-7E4B-8B9A876521D6}"/>
              </a:ext>
            </a:extLst>
          </p:cNvPr>
          <p:cNvPicPr>
            <a:picLocks noChangeAspect="1"/>
          </p:cNvPicPr>
          <p:nvPr/>
        </p:nvPicPr>
        <p:blipFill>
          <a:blip r:embed="rId2"/>
          <a:stretch>
            <a:fillRect/>
          </a:stretch>
        </p:blipFill>
        <p:spPr>
          <a:xfrm flipH="1">
            <a:off x="5602616" y="2663482"/>
            <a:ext cx="4592803" cy="3281814"/>
          </a:xfrm>
          <a:prstGeom prst="rect">
            <a:avLst/>
          </a:prstGeom>
        </p:spPr>
      </p:pic>
    </p:spTree>
    <p:extLst>
      <p:ext uri="{BB962C8B-B14F-4D97-AF65-F5344CB8AC3E}">
        <p14:creationId xmlns:p14="http://schemas.microsoft.com/office/powerpoint/2010/main" val="34709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70066" y="1224755"/>
            <a:ext cx="8655288" cy="3471332"/>
          </a:xfrm>
        </p:spPr>
        <p:txBody>
          <a:bodyPr/>
          <a:lstStyle/>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D769B5C1-9C0D-4BA2-6617-F6B1F339FF60}"/>
              </a:ext>
            </a:extLst>
          </p:cNvPr>
          <p:cNvSpPr txBox="1"/>
          <p:nvPr/>
        </p:nvSpPr>
        <p:spPr>
          <a:xfrm>
            <a:off x="677333" y="1735667"/>
            <a:ext cx="9508067" cy="4154984"/>
          </a:xfrm>
          <a:prstGeom prst="rect">
            <a:avLst/>
          </a:prstGeom>
          <a:noFill/>
        </p:spPr>
        <p:txBody>
          <a:bodyPr wrap="square" rtlCol="0">
            <a:spAutoFit/>
          </a:bodyPr>
          <a:lstStyle/>
          <a:p>
            <a:r>
              <a:rPr lang="nl-NL" sz="2400" dirty="0"/>
              <a:t>Les 5 Verzorgen struiken en klimplanten</a:t>
            </a:r>
          </a:p>
          <a:p>
            <a:endParaRPr lang="nl-NL" sz="2400" dirty="0"/>
          </a:p>
          <a:p>
            <a:endParaRPr lang="nl-NL" sz="2400" dirty="0"/>
          </a:p>
          <a:p>
            <a:r>
              <a:rPr lang="nl-NL" sz="2400" dirty="0"/>
              <a:t>Werken met de oppotmachine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Bij struiken en klimplanten werken we steeds vaker met de teelt in containers.</a:t>
            </a:r>
          </a:p>
          <a:p>
            <a:pPr marL="342900" indent="-342900">
              <a:buFont typeface="Arial" panose="020B0604020202020204" pitchFamily="34" charset="0"/>
              <a:buChar char="•"/>
            </a:pPr>
            <a:r>
              <a:rPr lang="nl-NL" sz="2400" dirty="0"/>
              <a:t>Het is belangrijk dat we weten hoe een oppotmachine werkt en hoe we deze afstellen</a:t>
            </a:r>
          </a:p>
          <a:p>
            <a:pPr marL="342900" indent="-342900">
              <a:buFont typeface="Arial" panose="020B0604020202020204" pitchFamily="34" charset="0"/>
              <a:buChar char="•"/>
            </a:pPr>
            <a:r>
              <a:rPr lang="nl-NL" sz="2400" dirty="0"/>
              <a:t>Bekijk  deze </a:t>
            </a:r>
            <a:r>
              <a:rPr lang="nl-NL" sz="2400" dirty="0">
                <a:hlinkClick r:id="rId2"/>
              </a:rPr>
              <a:t>video </a:t>
            </a:r>
            <a:endParaRPr lang="nl-NL" sz="2400" dirty="0"/>
          </a:p>
          <a:p>
            <a:pPr marL="342900" indent="-342900">
              <a:buFont typeface="Arial" panose="020B0604020202020204" pitchFamily="34" charset="0"/>
              <a:buChar char="•"/>
            </a:pPr>
            <a:endParaRPr lang="nl-NL" sz="2400" dirty="0"/>
          </a:p>
        </p:txBody>
      </p:sp>
      <p:pic>
        <p:nvPicPr>
          <p:cNvPr id="6" name="Afbeelding 5">
            <a:extLst>
              <a:ext uri="{FF2B5EF4-FFF2-40B4-BE49-F238E27FC236}">
                <a16:creationId xmlns:a16="http://schemas.microsoft.com/office/drawing/2014/main" id="{19E06CF5-7F24-155F-01A3-494B249E5B15}"/>
              </a:ext>
            </a:extLst>
          </p:cNvPr>
          <p:cNvPicPr>
            <a:picLocks noChangeAspect="1"/>
          </p:cNvPicPr>
          <p:nvPr/>
        </p:nvPicPr>
        <p:blipFill>
          <a:blip r:embed="rId3"/>
          <a:stretch>
            <a:fillRect/>
          </a:stretch>
        </p:blipFill>
        <p:spPr>
          <a:xfrm>
            <a:off x="4656665" y="4775754"/>
            <a:ext cx="3327402" cy="1945936"/>
          </a:xfrm>
          <a:prstGeom prst="rect">
            <a:avLst/>
          </a:prstGeom>
        </p:spPr>
      </p:pic>
    </p:spTree>
    <p:extLst>
      <p:ext uri="{BB962C8B-B14F-4D97-AF65-F5344CB8AC3E}">
        <p14:creationId xmlns:p14="http://schemas.microsoft.com/office/powerpoint/2010/main" val="21559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70066" y="1224755"/>
            <a:ext cx="8655288" cy="3471332"/>
          </a:xfrm>
        </p:spPr>
        <p:txBody>
          <a:bodyPr/>
          <a:lstStyle/>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D769B5C1-9C0D-4BA2-6617-F6B1F339FF60}"/>
              </a:ext>
            </a:extLst>
          </p:cNvPr>
          <p:cNvSpPr txBox="1"/>
          <p:nvPr/>
        </p:nvSpPr>
        <p:spPr>
          <a:xfrm>
            <a:off x="677333" y="1735667"/>
            <a:ext cx="9508067" cy="4893647"/>
          </a:xfrm>
          <a:prstGeom prst="rect">
            <a:avLst/>
          </a:prstGeom>
          <a:noFill/>
        </p:spPr>
        <p:txBody>
          <a:bodyPr wrap="square" rtlCol="0">
            <a:spAutoFit/>
          </a:bodyPr>
          <a:lstStyle/>
          <a:p>
            <a:r>
              <a:rPr lang="nl-NL" sz="2400" dirty="0"/>
              <a:t>Les 5 Verzorgen struiken en klimplanten</a:t>
            </a:r>
          </a:p>
          <a:p>
            <a:endParaRPr lang="nl-NL" sz="2400" dirty="0"/>
          </a:p>
          <a:p>
            <a:endParaRPr lang="nl-NL" sz="2400" dirty="0"/>
          </a:p>
          <a:p>
            <a:r>
              <a:rPr lang="nl-NL" sz="2400" dirty="0"/>
              <a:t>Verzorgen van struiken</a:t>
            </a:r>
          </a:p>
          <a:p>
            <a:pPr marL="342900" indent="-342900">
              <a:buFont typeface="Arial" panose="020B0604020202020204" pitchFamily="34" charset="0"/>
              <a:buChar char="•"/>
            </a:pPr>
            <a:r>
              <a:rPr lang="nl-NL" sz="2400" dirty="0"/>
              <a:t>Bladverliezende struiken</a:t>
            </a:r>
          </a:p>
          <a:p>
            <a:pPr marL="342900" indent="-342900">
              <a:buFont typeface="Arial" panose="020B0604020202020204" pitchFamily="34" charset="0"/>
              <a:buChar char="•"/>
            </a:pPr>
            <a:r>
              <a:rPr lang="nl-NL" sz="2400" dirty="0"/>
              <a:t>1</a:t>
            </a:r>
            <a:r>
              <a:rPr lang="nl-NL" sz="2400" baseline="30000" dirty="0"/>
              <a:t>e</a:t>
            </a:r>
            <a:r>
              <a:rPr lang="nl-NL" sz="2400" dirty="0"/>
              <a:t> jaar meestal stekken of zaailingen die in een P9 worden gepoot en blijven staan</a:t>
            </a:r>
          </a:p>
          <a:p>
            <a:pPr marL="342900" indent="-342900">
              <a:buFont typeface="Arial" panose="020B0604020202020204" pitchFamily="34" charset="0"/>
              <a:buChar char="•"/>
            </a:pPr>
            <a:r>
              <a:rPr lang="nl-NL" sz="2400" dirty="0"/>
              <a:t>2</a:t>
            </a:r>
            <a:r>
              <a:rPr lang="nl-NL" sz="2400" baseline="30000" dirty="0"/>
              <a:t>e</a:t>
            </a:r>
            <a:r>
              <a:rPr lang="nl-NL" sz="2400" dirty="0"/>
              <a:t> overzetten naar grotere container of uitpoten in volle grond</a:t>
            </a:r>
          </a:p>
          <a:p>
            <a:pPr marL="342900" indent="-342900">
              <a:buFont typeface="Arial" panose="020B0604020202020204" pitchFamily="34" charset="0"/>
              <a:buChar char="•"/>
            </a:pPr>
            <a:r>
              <a:rPr lang="nl-NL" sz="2400" dirty="0"/>
              <a:t>Er worden stokken van 120cm bij gestoken</a:t>
            </a:r>
          </a:p>
          <a:p>
            <a:pPr marL="342900" indent="-342900">
              <a:buFont typeface="Arial" panose="020B0604020202020204" pitchFamily="34" charset="0"/>
              <a:buChar char="•"/>
            </a:pPr>
            <a:r>
              <a:rPr lang="nl-NL" sz="2400" dirty="0"/>
              <a:t>Het kan 2-3 duren tot de struik vol genoeg is om af te leveren</a:t>
            </a:r>
          </a:p>
          <a:p>
            <a:pPr marL="342900" indent="-342900">
              <a:buFont typeface="Arial" panose="020B0604020202020204" pitchFamily="34" charset="0"/>
              <a:buChar char="•"/>
            </a:pPr>
            <a:r>
              <a:rPr lang="nl-NL" sz="2400" dirty="0"/>
              <a:t>Zet uitlopers regelmatig op 1 zodat ze niet verwarren</a:t>
            </a:r>
          </a:p>
          <a:p>
            <a:pPr marL="342900" indent="-342900">
              <a:buFontTx/>
              <a:buChar char="-"/>
            </a:pPr>
            <a:endParaRPr lang="nl-NL" sz="2400" dirty="0"/>
          </a:p>
          <a:p>
            <a:pPr marL="342900" indent="-342900">
              <a:buFont typeface="Arial" panose="020B0604020202020204" pitchFamily="34" charset="0"/>
              <a:buChar char="•"/>
            </a:pPr>
            <a:endParaRPr lang="nl-NL" sz="2400" dirty="0"/>
          </a:p>
        </p:txBody>
      </p:sp>
      <p:pic>
        <p:nvPicPr>
          <p:cNvPr id="6" name="Afbeelding 5">
            <a:extLst>
              <a:ext uri="{FF2B5EF4-FFF2-40B4-BE49-F238E27FC236}">
                <a16:creationId xmlns:a16="http://schemas.microsoft.com/office/drawing/2014/main" id="{3CDD64D7-96A8-68F1-E1A1-A447304B5F59}"/>
              </a:ext>
            </a:extLst>
          </p:cNvPr>
          <p:cNvPicPr>
            <a:picLocks noChangeAspect="1"/>
          </p:cNvPicPr>
          <p:nvPr/>
        </p:nvPicPr>
        <p:blipFill>
          <a:blip r:embed="rId2"/>
          <a:stretch>
            <a:fillRect/>
          </a:stretch>
        </p:blipFill>
        <p:spPr>
          <a:xfrm>
            <a:off x="9271000" y="354542"/>
            <a:ext cx="2762250" cy="2762250"/>
          </a:xfrm>
          <a:prstGeom prst="rect">
            <a:avLst/>
          </a:prstGeom>
        </p:spPr>
      </p:pic>
    </p:spTree>
    <p:extLst>
      <p:ext uri="{BB962C8B-B14F-4D97-AF65-F5344CB8AC3E}">
        <p14:creationId xmlns:p14="http://schemas.microsoft.com/office/powerpoint/2010/main" val="4071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41460DC-78DB-CBEB-B5D3-4A8C637B3DB4}"/>
              </a:ext>
            </a:extLst>
          </p:cNvPr>
          <p:cNvPicPr>
            <a:picLocks noChangeAspect="1"/>
          </p:cNvPicPr>
          <p:nvPr/>
        </p:nvPicPr>
        <p:blipFill>
          <a:blip r:embed="rId2"/>
          <a:stretch>
            <a:fillRect/>
          </a:stretch>
        </p:blipFill>
        <p:spPr>
          <a:xfrm>
            <a:off x="8881534" y="188860"/>
            <a:ext cx="3067307" cy="3093613"/>
          </a:xfrm>
          <a:prstGeom prst="rect">
            <a:avLst/>
          </a:prstGeom>
        </p:spPr>
      </p:pic>
      <p:sp>
        <p:nvSpPr>
          <p:cNvPr id="5" name="Titel 4"/>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70066" y="1224755"/>
            <a:ext cx="8655288" cy="3471332"/>
          </a:xfrm>
        </p:spPr>
        <p:txBody>
          <a:bodyPr/>
          <a:lstStyle/>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D769B5C1-9C0D-4BA2-6617-F6B1F339FF60}"/>
              </a:ext>
            </a:extLst>
          </p:cNvPr>
          <p:cNvSpPr txBox="1"/>
          <p:nvPr/>
        </p:nvSpPr>
        <p:spPr>
          <a:xfrm>
            <a:off x="677333" y="1735667"/>
            <a:ext cx="9508067" cy="6001643"/>
          </a:xfrm>
          <a:prstGeom prst="rect">
            <a:avLst/>
          </a:prstGeom>
          <a:noFill/>
        </p:spPr>
        <p:txBody>
          <a:bodyPr wrap="square" rtlCol="0">
            <a:spAutoFit/>
          </a:bodyPr>
          <a:lstStyle/>
          <a:p>
            <a:r>
              <a:rPr lang="nl-NL" sz="2400" dirty="0"/>
              <a:t>Les 5 Verzorgen struiken en klimplanten</a:t>
            </a:r>
          </a:p>
          <a:p>
            <a:endParaRPr lang="nl-NL" sz="2400" dirty="0"/>
          </a:p>
          <a:p>
            <a:endParaRPr lang="nl-NL" sz="2400" dirty="0"/>
          </a:p>
          <a:p>
            <a:r>
              <a:rPr lang="nl-NL" sz="2400" dirty="0"/>
              <a:t>Verzorgen van struiken</a:t>
            </a:r>
          </a:p>
          <a:p>
            <a:pPr marL="342900" indent="-342900">
              <a:buFont typeface="Arial" panose="020B0604020202020204" pitchFamily="34" charset="0"/>
              <a:buChar char="•"/>
            </a:pPr>
            <a:r>
              <a:rPr lang="nl-NL" sz="2400" dirty="0"/>
              <a:t>Coniferen</a:t>
            </a:r>
          </a:p>
          <a:p>
            <a:pPr marL="342900" indent="-342900">
              <a:buFont typeface="Arial" panose="020B0604020202020204" pitchFamily="34" charset="0"/>
              <a:buChar char="•"/>
            </a:pPr>
            <a:r>
              <a:rPr lang="nl-NL" sz="2400" dirty="0"/>
              <a:t>1</a:t>
            </a:r>
            <a:r>
              <a:rPr lang="nl-NL" sz="2400" baseline="30000" dirty="0"/>
              <a:t>e</a:t>
            </a:r>
            <a:r>
              <a:rPr lang="nl-NL" sz="2400" dirty="0"/>
              <a:t> jaar meestal stekken of zaailingen die in een P9 worden gepoot en blijven staan</a:t>
            </a:r>
          </a:p>
          <a:p>
            <a:pPr marL="342900" indent="-342900">
              <a:buFont typeface="Arial" panose="020B0604020202020204" pitchFamily="34" charset="0"/>
              <a:buChar char="•"/>
            </a:pPr>
            <a:r>
              <a:rPr lang="nl-NL" sz="2400" dirty="0"/>
              <a:t>2</a:t>
            </a:r>
            <a:r>
              <a:rPr lang="nl-NL" sz="2400" baseline="30000" dirty="0"/>
              <a:t>e</a:t>
            </a:r>
            <a:r>
              <a:rPr lang="nl-NL" sz="2400" dirty="0"/>
              <a:t> jaar overzetten naar grotere container of uitpoten in volle grond</a:t>
            </a:r>
          </a:p>
          <a:p>
            <a:pPr marL="342900" indent="-342900">
              <a:buFont typeface="Arial" panose="020B0604020202020204" pitchFamily="34" charset="0"/>
              <a:buChar char="•"/>
            </a:pPr>
            <a:r>
              <a:rPr lang="nl-NL" sz="2400" dirty="0"/>
              <a:t>In de volle grond wordt vaak met gps pootsysteem gepoot</a:t>
            </a:r>
          </a:p>
          <a:p>
            <a:pPr marL="342900" indent="-342900">
              <a:buFont typeface="Arial" panose="020B0604020202020204" pitchFamily="34" charset="0"/>
              <a:buChar char="•"/>
            </a:pPr>
            <a:r>
              <a:rPr lang="nl-NL" sz="2400" dirty="0"/>
              <a:t>Pas </a:t>
            </a:r>
            <a:r>
              <a:rPr lang="nl-NL" sz="2400" dirty="0" err="1"/>
              <a:t>vormsnoei</a:t>
            </a:r>
            <a:r>
              <a:rPr lang="nl-NL" sz="2400" dirty="0"/>
              <a:t> toe</a:t>
            </a:r>
          </a:p>
          <a:p>
            <a:pPr marL="342900" indent="-342900">
              <a:buFont typeface="Arial" panose="020B0604020202020204" pitchFamily="34" charset="0"/>
              <a:buChar char="•"/>
            </a:pPr>
            <a:r>
              <a:rPr lang="nl-NL" sz="2400" dirty="0"/>
              <a:t>In container kan het hele jaar door afgeleverd worden.</a:t>
            </a:r>
          </a:p>
          <a:p>
            <a:pPr marL="342900" indent="-342900">
              <a:buFont typeface="Arial" panose="020B0604020202020204" pitchFamily="34" charset="0"/>
              <a:buChar char="•"/>
            </a:pPr>
            <a:r>
              <a:rPr lang="nl-NL" sz="2400" dirty="0"/>
              <a:t>Uit de volle grond met kluit en worteldoek in najaar of voorjaar afleveren</a:t>
            </a:r>
          </a:p>
          <a:p>
            <a:pPr marL="342900" indent="-342900">
              <a:buFont typeface="Arial" panose="020B0604020202020204" pitchFamily="34" charset="0"/>
              <a:buChar char="•"/>
            </a:pPr>
            <a:endParaRPr lang="nl-NL" sz="2400" dirty="0"/>
          </a:p>
          <a:p>
            <a:pPr marL="342900" indent="-342900">
              <a:buFontTx/>
              <a:buChar char="-"/>
            </a:pPr>
            <a:endParaRPr lang="nl-NL" sz="2400" dirty="0"/>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407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 y="576000"/>
            <a:ext cx="10809962" cy="1080000"/>
          </a:xfrm>
        </p:spPr>
        <p:txBody>
          <a:bodyPr>
            <a:normAutofit fontScale="90000"/>
          </a:bodyPr>
          <a:lstStyle/>
          <a:p>
            <a:pPr algn="ctr"/>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770066" y="1224755"/>
            <a:ext cx="8655288" cy="3471332"/>
          </a:xfrm>
        </p:spPr>
        <p:txBody>
          <a:bodyPr/>
          <a:lstStyle/>
          <a:p>
            <a:pPr indent="0">
              <a:buNone/>
            </a:pPr>
            <a:endParaRPr lang="nl-NL" dirty="0"/>
          </a:p>
          <a:p>
            <a:pPr indent="0">
              <a:buNone/>
            </a:pPr>
            <a:endParaRPr lang="nl-NL" dirty="0"/>
          </a:p>
        </p:txBody>
      </p:sp>
      <p:sp>
        <p:nvSpPr>
          <p:cNvPr id="3" name="Tekstvak 2">
            <a:extLst>
              <a:ext uri="{FF2B5EF4-FFF2-40B4-BE49-F238E27FC236}">
                <a16:creationId xmlns:a16="http://schemas.microsoft.com/office/drawing/2014/main" id="{D769B5C1-9C0D-4BA2-6617-F6B1F339FF60}"/>
              </a:ext>
            </a:extLst>
          </p:cNvPr>
          <p:cNvSpPr txBox="1"/>
          <p:nvPr/>
        </p:nvSpPr>
        <p:spPr>
          <a:xfrm>
            <a:off x="677333" y="1735667"/>
            <a:ext cx="9508067" cy="6063198"/>
          </a:xfrm>
          <a:prstGeom prst="rect">
            <a:avLst/>
          </a:prstGeom>
          <a:noFill/>
        </p:spPr>
        <p:txBody>
          <a:bodyPr wrap="square" rtlCol="0">
            <a:spAutoFit/>
          </a:bodyPr>
          <a:lstStyle/>
          <a:p>
            <a:r>
              <a:rPr lang="nl-NL" sz="2400" dirty="0"/>
              <a:t>Les 5 Verzorgen struiken en klimplanten</a:t>
            </a:r>
          </a:p>
          <a:p>
            <a:endParaRPr lang="nl-NL" sz="2400" dirty="0"/>
          </a:p>
          <a:p>
            <a:endParaRPr lang="nl-NL" sz="2400" dirty="0"/>
          </a:p>
          <a:p>
            <a:r>
              <a:rPr lang="nl-NL" sz="2400" dirty="0"/>
              <a:t>Verzorgen van klimplanten</a:t>
            </a:r>
          </a:p>
          <a:p>
            <a:pPr marL="342900" indent="-342900">
              <a:buFont typeface="Arial" panose="020B0604020202020204" pitchFamily="34" charset="0"/>
              <a:buChar char="•"/>
            </a:pPr>
            <a:r>
              <a:rPr lang="nl-NL" sz="2400" dirty="0"/>
              <a:t>Wat langere gewortelde stekken (5-7cm) poten in 9 cm container</a:t>
            </a:r>
          </a:p>
          <a:p>
            <a:pPr marL="342900" indent="-342900">
              <a:buFont typeface="Arial" panose="020B0604020202020204" pitchFamily="34" charset="0"/>
              <a:buChar char="•"/>
            </a:pPr>
            <a:r>
              <a:rPr lang="nl-NL" sz="2400" dirty="0"/>
              <a:t>De planten zullen het eerste jaar terug gesnoeid worden om meerder takken te krijgen 3-5 taken worden doorgaans aangehouden</a:t>
            </a:r>
          </a:p>
          <a:p>
            <a:pPr marL="342900" indent="-342900">
              <a:buFont typeface="Arial" panose="020B0604020202020204" pitchFamily="34" charset="0"/>
              <a:buChar char="•"/>
            </a:pPr>
            <a:r>
              <a:rPr lang="nl-NL" sz="2400" dirty="0"/>
              <a:t>Klimplanten worden tegen een rek of stok aangebonden</a:t>
            </a:r>
          </a:p>
          <a:p>
            <a:pPr marL="342900" indent="-342900">
              <a:buFont typeface="Arial" panose="020B0604020202020204" pitchFamily="34" charset="0"/>
              <a:buChar char="•"/>
            </a:pPr>
            <a:r>
              <a:rPr lang="nl-NL" sz="2400" dirty="0"/>
              <a:t>Voorbeelden van bind- en steunmateriaal zie je hier:</a:t>
            </a:r>
          </a:p>
          <a:p>
            <a:pPr marL="342900" indent="-342900">
              <a:buFont typeface="Arial" panose="020B0604020202020204" pitchFamily="34" charset="0"/>
              <a:buChar char="•"/>
            </a:pPr>
            <a:r>
              <a:rPr lang="nl-NL" sz="1400" dirty="0">
                <a:hlinkClick r:id="rId2"/>
              </a:rPr>
              <a:t>https://www.agrodearend.com/nl/producten/bind-en-bevestigingsmaterialen#page=1</a:t>
            </a:r>
            <a:endParaRPr lang="nl-NL" sz="1400" dirty="0"/>
          </a:p>
          <a:p>
            <a:pPr marL="342900" indent="-342900">
              <a:buFont typeface="Arial" panose="020B0604020202020204" pitchFamily="34" charset="0"/>
              <a:buChar char="•"/>
            </a:pPr>
            <a:r>
              <a:rPr lang="nl-NL" sz="1400" dirty="0">
                <a:hlinkClick r:id="rId3"/>
              </a:rPr>
              <a:t>https://www.agrodearend.com/nl/producten/ondersteuningsmaterialen#page=1</a:t>
            </a:r>
            <a:endParaRPr lang="nl-NL" sz="1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endParaRPr lang="nl-NL" sz="2400" dirty="0"/>
          </a:p>
          <a:p>
            <a:pPr marL="342900" indent="-342900">
              <a:buFont typeface="Arial" panose="020B0604020202020204" pitchFamily="34" charset="0"/>
              <a:buChar char="•"/>
            </a:pPr>
            <a:endParaRPr lang="nl-NL" sz="2400" dirty="0"/>
          </a:p>
        </p:txBody>
      </p:sp>
      <p:pic>
        <p:nvPicPr>
          <p:cNvPr id="6" name="Afbeelding 5">
            <a:extLst>
              <a:ext uri="{FF2B5EF4-FFF2-40B4-BE49-F238E27FC236}">
                <a16:creationId xmlns:a16="http://schemas.microsoft.com/office/drawing/2014/main" id="{41B92470-76C3-499A-9087-5E1FA674D94F}"/>
              </a:ext>
            </a:extLst>
          </p:cNvPr>
          <p:cNvPicPr>
            <a:picLocks noChangeAspect="1"/>
          </p:cNvPicPr>
          <p:nvPr/>
        </p:nvPicPr>
        <p:blipFill>
          <a:blip r:embed="rId4"/>
          <a:stretch>
            <a:fillRect/>
          </a:stretch>
        </p:blipFill>
        <p:spPr>
          <a:xfrm>
            <a:off x="9783745" y="4290457"/>
            <a:ext cx="2052435" cy="1991543"/>
          </a:xfrm>
          <a:prstGeom prst="rect">
            <a:avLst/>
          </a:prstGeom>
        </p:spPr>
      </p:pic>
      <p:pic>
        <p:nvPicPr>
          <p:cNvPr id="8" name="Afbeelding 7">
            <a:extLst>
              <a:ext uri="{FF2B5EF4-FFF2-40B4-BE49-F238E27FC236}">
                <a16:creationId xmlns:a16="http://schemas.microsoft.com/office/drawing/2014/main" id="{335E7A22-EDF0-3EF7-A61F-6F48FBFF5984}"/>
              </a:ext>
            </a:extLst>
          </p:cNvPr>
          <p:cNvPicPr>
            <a:picLocks noChangeAspect="1"/>
          </p:cNvPicPr>
          <p:nvPr/>
        </p:nvPicPr>
        <p:blipFill>
          <a:blip r:embed="rId5"/>
          <a:stretch>
            <a:fillRect/>
          </a:stretch>
        </p:blipFill>
        <p:spPr>
          <a:xfrm>
            <a:off x="9783745" y="640694"/>
            <a:ext cx="2128855" cy="1998593"/>
          </a:xfrm>
          <a:prstGeom prst="rect">
            <a:avLst/>
          </a:prstGeom>
        </p:spPr>
      </p:pic>
    </p:spTree>
    <p:extLst>
      <p:ext uri="{BB962C8B-B14F-4D97-AF65-F5344CB8AC3E}">
        <p14:creationId xmlns:p14="http://schemas.microsoft.com/office/powerpoint/2010/main" val="8600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429217"/>
            <a:ext cx="11229675" cy="4351338"/>
          </a:xfrm>
        </p:spPr>
        <p:txBody>
          <a:bodyPr>
            <a:normAutofit/>
          </a:bodyPr>
          <a:lstStyle/>
          <a:p>
            <a:pPr indent="0">
              <a:buNone/>
            </a:pPr>
            <a:r>
              <a:rPr lang="nl-NL" dirty="0"/>
              <a:t>Les 5 Verzorgen struiken en klimplanten</a:t>
            </a:r>
          </a:p>
          <a:p>
            <a:pPr indent="0">
              <a:buNone/>
            </a:pPr>
            <a:r>
              <a:rPr lang="nl-NL" dirty="0"/>
              <a:t>Opbinden klimplanten</a:t>
            </a:r>
          </a:p>
        </p:txBody>
      </p:sp>
      <p:pic>
        <p:nvPicPr>
          <p:cNvPr id="3" name="Onlinemedia 2">
            <a:hlinkClick r:id="" action="ppaction://media"/>
            <a:extLst>
              <a:ext uri="{FF2B5EF4-FFF2-40B4-BE49-F238E27FC236}">
                <a16:creationId xmlns:a16="http://schemas.microsoft.com/office/drawing/2014/main" id="{282167A0-70F6-42EE-A085-A302D88581A8}"/>
              </a:ext>
            </a:extLst>
          </p:cNvPr>
          <p:cNvPicPr>
            <a:picLocks noRot="1" noChangeAspect="1"/>
          </p:cNvPicPr>
          <p:nvPr>
            <a:videoFile r:link="rId1"/>
          </p:nvPr>
        </p:nvPicPr>
        <p:blipFill>
          <a:blip r:embed="rId3"/>
          <a:stretch>
            <a:fillRect/>
          </a:stretch>
        </p:blipFill>
        <p:spPr>
          <a:xfrm>
            <a:off x="1907459" y="2286109"/>
            <a:ext cx="7782231" cy="4377505"/>
          </a:xfrm>
          <a:prstGeom prst="rect">
            <a:avLst/>
          </a:prstGeom>
        </p:spPr>
      </p:pic>
      <p:sp>
        <p:nvSpPr>
          <p:cNvPr id="4" name="Titel 4">
            <a:extLst>
              <a:ext uri="{FF2B5EF4-FFF2-40B4-BE49-F238E27FC236}">
                <a16:creationId xmlns:a16="http://schemas.microsoft.com/office/drawing/2014/main" id="{25E5BE38-EE3A-8F68-386A-A1A11D15F71A}"/>
              </a:ext>
            </a:extLst>
          </p:cNvPr>
          <p:cNvSpPr txBox="1">
            <a:spLocks/>
          </p:cNvSpPr>
          <p:nvPr/>
        </p:nvSpPr>
        <p:spPr>
          <a:xfrm>
            <a:off x="1" y="576000"/>
            <a:ext cx="10809962" cy="1080000"/>
          </a:xfrm>
          <a:prstGeom prst="rect">
            <a:avLst/>
          </a:prstGeom>
        </p:spPr>
        <p:txBody>
          <a:bodyPr vert="horz" lIns="0" tIns="0" rIns="0" bIns="0" rtlCol="0" anchor="t" anchorCtr="0">
            <a:normAutofit fontScale="52500" lnSpcReduction="20000"/>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pPr algn="ctr"/>
            <a:br>
              <a:rPr lang="nl-NL" dirty="0"/>
            </a:br>
            <a:br>
              <a:rPr lang="nl-NL" dirty="0"/>
            </a:br>
            <a:br>
              <a:rPr lang="nl-NL" dirty="0"/>
            </a:br>
            <a:endParaRPr lang="nl-NL" dirty="0"/>
          </a:p>
        </p:txBody>
      </p:sp>
      <p:sp>
        <p:nvSpPr>
          <p:cNvPr id="8" name="Titel 4">
            <a:extLst>
              <a:ext uri="{FF2B5EF4-FFF2-40B4-BE49-F238E27FC236}">
                <a16:creationId xmlns:a16="http://schemas.microsoft.com/office/drawing/2014/main" id="{56B92215-64FD-D547-8829-91628A368DD1}"/>
              </a:ext>
            </a:extLst>
          </p:cNvPr>
          <p:cNvSpPr txBox="1">
            <a:spLocks/>
          </p:cNvSpPr>
          <p:nvPr/>
        </p:nvSpPr>
        <p:spPr>
          <a:xfrm>
            <a:off x="152401" y="728400"/>
            <a:ext cx="10809962" cy="1080000"/>
          </a:xfrm>
          <a:prstGeom prst="rect">
            <a:avLst/>
          </a:prstGeom>
        </p:spPr>
        <p:txBody>
          <a:bodyPr vert="horz" lIns="0" tIns="0" rIns="0" bIns="0" rtlCol="0" anchor="t" anchorCtr="0">
            <a:normAutofit fontScale="45000" lnSpcReduction="20000"/>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pPr algn="ctr"/>
            <a:r>
              <a:rPr lang="nl-NL" sz="8900" dirty="0"/>
              <a:t>Verzorgen gewas 1  Boomteelt</a:t>
            </a:r>
            <a:br>
              <a:rPr lang="nl-NL" dirty="0"/>
            </a:br>
            <a:br>
              <a:rPr lang="nl-NL" dirty="0"/>
            </a:br>
            <a:br>
              <a:rPr lang="nl-NL" dirty="0"/>
            </a:br>
            <a:endParaRPr lang="nl-NL" dirty="0"/>
          </a:p>
        </p:txBody>
      </p:sp>
    </p:spTree>
    <p:extLst>
      <p:ext uri="{BB962C8B-B14F-4D97-AF65-F5344CB8AC3E}">
        <p14:creationId xmlns:p14="http://schemas.microsoft.com/office/powerpoint/2010/main" val="37215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r>
              <a:rPr lang="nl-NL" dirty="0"/>
              <a:t>Verzorgen gewas 1 Boomteelt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388533"/>
            <a:ext cx="11229675" cy="4893467"/>
          </a:xfrm>
        </p:spPr>
        <p:txBody>
          <a:bodyPr>
            <a:normAutofit/>
          </a:bodyPr>
          <a:lstStyle/>
          <a:p>
            <a:pPr indent="0">
              <a:buNone/>
            </a:pPr>
            <a:r>
              <a:rPr lang="nl-NL" dirty="0"/>
              <a:t>Les 5 Verzorgen struiken en klimplanten</a:t>
            </a:r>
          </a:p>
          <a:p>
            <a:pPr indent="0">
              <a:buNone/>
            </a:pPr>
            <a:endParaRPr lang="nl-NL" dirty="0"/>
          </a:p>
          <a:p>
            <a:pPr indent="0">
              <a:buNone/>
            </a:pPr>
            <a:r>
              <a:rPr lang="nl-NL" dirty="0"/>
              <a:t>Snoeien</a:t>
            </a:r>
          </a:p>
          <a:p>
            <a:pPr indent="0">
              <a:buNone/>
            </a:pPr>
            <a:endParaRPr lang="nl-NL" dirty="0"/>
          </a:p>
          <a:p>
            <a:pPr indent="0">
              <a:buNone/>
            </a:pPr>
            <a:endParaRPr lang="nl-NL" dirty="0"/>
          </a:p>
          <a:p>
            <a:pPr indent="0">
              <a:buNone/>
            </a:pPr>
            <a:endParaRPr lang="nl-NL" dirty="0"/>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95969" y="2553818"/>
            <a:ext cx="9795803" cy="4154984"/>
          </a:xfrm>
          <a:prstGeom prst="rect">
            <a:avLst/>
          </a:prstGeom>
        </p:spPr>
        <p:txBody>
          <a:bodyPr wrap="square">
            <a:spAutoFit/>
          </a:bodyPr>
          <a:lstStyle/>
          <a:p>
            <a:r>
              <a:rPr lang="nl-NL" sz="2400" dirty="0"/>
              <a:t>Eerst groeien, Maatregelen om vertakking te bevorderen</a:t>
            </a:r>
          </a:p>
          <a:p>
            <a:r>
              <a:rPr lang="nl-NL" sz="2400" dirty="0"/>
              <a:t>Om een goed vertakte plant te krijgen, kan de plantenteler de volgende maatregelen nemen:</a:t>
            </a:r>
          </a:p>
          <a:p>
            <a:pPr marL="285750" indent="-285750">
              <a:buFont typeface="Arial" panose="020B0604020202020204" pitchFamily="34" charset="0"/>
              <a:buChar char="•"/>
            </a:pPr>
            <a:r>
              <a:rPr lang="nl-NL" sz="2400" dirty="0"/>
              <a:t>Zorgen voor een goed lichtniveau. Bij meer licht maakt de plant meer suikers aan. Dit bevordert de vertakking.</a:t>
            </a:r>
          </a:p>
          <a:p>
            <a:pPr marL="285750" indent="-285750">
              <a:buFont typeface="Arial" panose="020B0604020202020204" pitchFamily="34" charset="0"/>
              <a:buChar char="•"/>
            </a:pPr>
            <a:r>
              <a:rPr lang="nl-NL" sz="2400" dirty="0"/>
              <a:t>Zorgen voor een plantafstand waarbij de planten niet de hoogte inschieten vanwege een te lage rood/infraroodverhouding onderin het gewas.</a:t>
            </a:r>
          </a:p>
          <a:p>
            <a:pPr marL="285750" indent="-285750">
              <a:buFont typeface="Arial" panose="020B0604020202020204" pitchFamily="34" charset="0"/>
              <a:buChar char="•"/>
            </a:pPr>
            <a:r>
              <a:rPr lang="nl-NL" sz="2400" dirty="0"/>
              <a:t>Sturen met de worteltemperatuur. Een hogere worteltemperatuur leidt soms tot meer vertakking. Hoe dit precies werkt, is niet goed bekend.</a:t>
            </a:r>
          </a:p>
        </p:txBody>
      </p:sp>
    </p:spTree>
    <p:extLst>
      <p:ext uri="{BB962C8B-B14F-4D97-AF65-F5344CB8AC3E}">
        <p14:creationId xmlns:p14="http://schemas.microsoft.com/office/powerpoint/2010/main" val="185073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C18920-3754-41DB-98A4-11A9C746D3AF}">
  <ds:schemaRefs>
    <ds:schemaRef ds:uri="http://schemas.microsoft.com/sharepoint/v3/contenttype/forms"/>
  </ds:schemaRefs>
</ds:datastoreItem>
</file>

<file path=customXml/itemProps2.xml><?xml version="1.0" encoding="utf-8"?>
<ds:datastoreItem xmlns:ds="http://schemas.openxmlformats.org/officeDocument/2006/customXml" ds:itemID="{5034974B-8F72-41D9-9F55-66A96B1AA155}">
  <ds:schemaRefs>
    <ds:schemaRef ds:uri="http://schemas.microsoft.com/office/2006/documentManagement/types"/>
    <ds:schemaRef ds:uri="http://www.w3.org/XML/1998/namespace"/>
    <ds:schemaRef ds:uri="915d7cad-3e71-4cea-95bb-ac32222adf06"/>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82ac19c3-1cff-4f70-a585-2de21a3866ce"/>
    <ds:schemaRef ds:uri="http://purl.org/dc/dcmitype/"/>
    <ds:schemaRef ds:uri="http://purl.org/dc/terms/"/>
  </ds:schemaRefs>
</ds:datastoreItem>
</file>

<file path=customXml/itemProps3.xml><?xml version="1.0" encoding="utf-8"?>
<ds:datastoreItem xmlns:ds="http://schemas.openxmlformats.org/officeDocument/2006/customXml" ds:itemID="{55EFA1B7-7076-462B-984C-3DF4A4F4909F}"/>
</file>

<file path=docProps/app.xml><?xml version="1.0" encoding="utf-8"?>
<Properties xmlns="http://schemas.openxmlformats.org/officeDocument/2006/extended-properties" xmlns:vt="http://schemas.openxmlformats.org/officeDocument/2006/docPropsVTypes">
  <Template>Presentatie mbo zone</Template>
  <TotalTime>2010</TotalTime>
  <Words>1447</Words>
  <Application>Microsoft Office PowerPoint</Application>
  <PresentationFormat>Breedbeeld</PresentationFormat>
  <Paragraphs>192</Paragraphs>
  <Slides>25</Slides>
  <Notes>0</Notes>
  <HiddenSlides>0</HiddenSlides>
  <MMClips>4</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Kantoorthema</vt:lpstr>
      <vt:lpstr>Verzorgen gewas 1 Boomteelt   Periode 4 Les 5 Verzorgen struiken en klimplanten</vt:lpstr>
      <vt:lpstr>Verzorgen gewas 1 Boomteelt   </vt:lpstr>
      <vt:lpstr>Verzorgen gewas 1  Boomteelt   </vt:lpstr>
      <vt:lpstr>Verzorgen gewas 1  Boomteelt   </vt:lpstr>
      <vt:lpstr>Verzorgen gewas 1  Boomteelt   </vt:lpstr>
      <vt:lpstr>Verzorgen gewas 1  Boomteelt   </vt:lpstr>
      <vt:lpstr>Verzorgen gewas 1  Boomteelt   </vt:lpstr>
      <vt:lpstr>  </vt:lpstr>
      <vt:lpstr>Verzorgen gewas 1 Boomteelt   </vt:lpstr>
      <vt:lpstr>Verzorgen gewas 1  Boomteelt   </vt:lpstr>
      <vt:lpstr>Verzorgen gewas 1  Boomteelt   </vt:lpstr>
      <vt:lpstr>Verzorgen gewas 1  Boomteelt   </vt:lpstr>
      <vt:lpstr>Verzorgen gewas 1  Boomteelt   </vt:lpstr>
      <vt:lpstr>Verzorgen gewas 1  Boomteelt   </vt:lpstr>
      <vt:lpstr>Verzorgen gewas 1  Boomteelt   </vt:lpstr>
      <vt:lpstr>Verzorgen gewas 1  Boomteelt   </vt:lpstr>
      <vt:lpstr>Verzorgen gewas 1  Boomteelt   </vt:lpstr>
      <vt:lpstr>        Verzorgen gewas 1  Boomteelt  Les 5 Verzorgen struiken en klimplanten Snoeien voor meer fruit </vt:lpstr>
      <vt:lpstr>Verzorgen gewas 1  Boomteelt   </vt:lpstr>
      <vt:lpstr>Verzorgen gewas 1  Boomteelt   </vt:lpstr>
      <vt:lpstr>Verzorgen gewas 1  Boomteelt   </vt:lpstr>
      <vt:lpstr>Verzorgen gewas 1  Boomteelt   </vt:lpstr>
      <vt:lpstr>Verzorgen gewas 1  Boomteelt   </vt:lpstr>
      <vt:lpstr>Verzorgen gewas 1  Boomteelt   </vt:lpstr>
      <vt:lpstr>Verzorgen gewas 1  Boomteelt   </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63</cp:revision>
  <cp:lastPrinted>2024-04-15T09:41:25Z</cp:lastPrinted>
  <dcterms:created xsi:type="dcterms:W3CDTF">2019-04-17T12:01:32Z</dcterms:created>
  <dcterms:modified xsi:type="dcterms:W3CDTF">2024-04-22T13:35:36Z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